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86" r:id="rId3"/>
    <p:sldId id="303" r:id="rId4"/>
    <p:sldId id="296" r:id="rId5"/>
    <p:sldId id="294" r:id="rId6"/>
    <p:sldId id="295" r:id="rId7"/>
    <p:sldId id="289" r:id="rId8"/>
    <p:sldId id="302" r:id="rId9"/>
    <p:sldId id="288" r:id="rId10"/>
    <p:sldId id="297" r:id="rId11"/>
    <p:sldId id="298" r:id="rId12"/>
    <p:sldId id="299" r:id="rId13"/>
    <p:sldId id="300" r:id="rId14"/>
    <p:sldId id="301" r:id="rId15"/>
    <p:sldId id="287" r:id="rId16"/>
    <p:sldId id="274" r:id="rId17"/>
    <p:sldId id="265" r:id="rId18"/>
    <p:sldId id="304" r:id="rId19"/>
    <p:sldId id="293" r:id="rId20"/>
    <p:sldId id="285" r:id="rId21"/>
    <p:sldId id="271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4A4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02298-0275-4F3E-A5A5-A339968551E3}" v="45" dt="2023-11-14T04:31:10.465"/>
    <p1510:client id="{72DE37BA-ECBF-4955-BEB9-9F3418BA5334}" v="56" dt="2023-11-14T08:56:43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Ľubica Noščáková" userId="ab300dcf-9503-4cad-9f97-c39b8a6fa781" providerId="ADAL" clId="{72DE37BA-ECBF-4955-BEB9-9F3418BA5334}"/>
    <pc:docChg chg="undo redo custSel addSld delSld modSld sldOrd">
      <pc:chgData name="Ľubica Noščáková" userId="ab300dcf-9503-4cad-9f97-c39b8a6fa781" providerId="ADAL" clId="{72DE37BA-ECBF-4955-BEB9-9F3418BA5334}" dt="2023-11-14T08:56:59.299" v="982" actId="255"/>
      <pc:docMkLst>
        <pc:docMk/>
      </pc:docMkLst>
      <pc:sldChg chg="modSp mod ord">
        <pc:chgData name="Ľubica Noščáková" userId="ab300dcf-9503-4cad-9f97-c39b8a6fa781" providerId="ADAL" clId="{72DE37BA-ECBF-4955-BEB9-9F3418BA5334}" dt="2023-11-14T08:52:15.901" v="902"/>
        <pc:sldMkLst>
          <pc:docMk/>
          <pc:sldMk cId="3150851394" sldId="265"/>
        </pc:sldMkLst>
        <pc:spChg chg="mod">
          <ac:chgData name="Ľubica Noščáková" userId="ab300dcf-9503-4cad-9f97-c39b8a6fa781" providerId="ADAL" clId="{72DE37BA-ECBF-4955-BEB9-9F3418BA5334}" dt="2023-11-14T06:47:35.787" v="584" actId="20577"/>
          <ac:spMkLst>
            <pc:docMk/>
            <pc:sldMk cId="3150851394" sldId="265"/>
            <ac:spMk id="3" creationId="{6D3AEAEB-67E0-6EA4-C2A3-9814FAA756C4}"/>
          </ac:spMkLst>
        </pc:spChg>
      </pc:sldChg>
      <pc:sldChg chg="modSp mod">
        <pc:chgData name="Ľubica Noščáková" userId="ab300dcf-9503-4cad-9f97-c39b8a6fa781" providerId="ADAL" clId="{72DE37BA-ECBF-4955-BEB9-9F3418BA5334}" dt="2023-11-14T04:57:50.675" v="223" actId="20577"/>
        <pc:sldMkLst>
          <pc:docMk/>
          <pc:sldMk cId="1205169570" sldId="266"/>
        </pc:sldMkLst>
        <pc:spChg chg="mod">
          <ac:chgData name="Ľubica Noščáková" userId="ab300dcf-9503-4cad-9f97-c39b8a6fa781" providerId="ADAL" clId="{72DE37BA-ECBF-4955-BEB9-9F3418BA5334}" dt="2023-11-14T04:57:50.675" v="223" actId="20577"/>
          <ac:spMkLst>
            <pc:docMk/>
            <pc:sldMk cId="1205169570" sldId="266"/>
            <ac:spMk id="3" creationId="{6D3AEAEB-67E0-6EA4-C2A3-9814FAA756C4}"/>
          </ac:spMkLst>
        </pc:spChg>
      </pc:sldChg>
      <pc:sldChg chg="del">
        <pc:chgData name="Ľubica Noščáková" userId="ab300dcf-9503-4cad-9f97-c39b8a6fa781" providerId="ADAL" clId="{72DE37BA-ECBF-4955-BEB9-9F3418BA5334}" dt="2023-11-14T06:48:53.154" v="743" actId="47"/>
        <pc:sldMkLst>
          <pc:docMk/>
          <pc:sldMk cId="335980087" sldId="267"/>
        </pc:sldMkLst>
      </pc:sldChg>
      <pc:sldChg chg="del">
        <pc:chgData name="Ľubica Noščáková" userId="ab300dcf-9503-4cad-9f97-c39b8a6fa781" providerId="ADAL" clId="{72DE37BA-ECBF-4955-BEB9-9F3418BA5334}" dt="2023-11-14T06:43:46.399" v="557" actId="47"/>
        <pc:sldMkLst>
          <pc:docMk/>
          <pc:sldMk cId="2752623250" sldId="268"/>
        </pc:sldMkLst>
      </pc:sldChg>
      <pc:sldChg chg="del">
        <pc:chgData name="Ľubica Noščáková" userId="ab300dcf-9503-4cad-9f97-c39b8a6fa781" providerId="ADAL" clId="{72DE37BA-ECBF-4955-BEB9-9F3418BA5334}" dt="2023-11-14T06:43:44.774" v="556" actId="47"/>
        <pc:sldMkLst>
          <pc:docMk/>
          <pc:sldMk cId="2229799672" sldId="269"/>
        </pc:sldMkLst>
      </pc:sldChg>
      <pc:sldChg chg="del">
        <pc:chgData name="Ľubica Noščáková" userId="ab300dcf-9503-4cad-9f97-c39b8a6fa781" providerId="ADAL" clId="{72DE37BA-ECBF-4955-BEB9-9F3418BA5334}" dt="2023-11-14T06:43:49.370" v="560" actId="47"/>
        <pc:sldMkLst>
          <pc:docMk/>
          <pc:sldMk cId="1210209670" sldId="270"/>
        </pc:sldMkLst>
      </pc:sldChg>
      <pc:sldChg chg="del">
        <pc:chgData name="Ľubica Noščáková" userId="ab300dcf-9503-4cad-9f97-c39b8a6fa781" providerId="ADAL" clId="{72DE37BA-ECBF-4955-BEB9-9F3418BA5334}" dt="2023-11-14T06:43:48.752" v="559" actId="47"/>
        <pc:sldMkLst>
          <pc:docMk/>
          <pc:sldMk cId="3002159805" sldId="272"/>
        </pc:sldMkLst>
      </pc:sldChg>
      <pc:sldChg chg="modSp mod">
        <pc:chgData name="Ľubica Noščáková" userId="ab300dcf-9503-4cad-9f97-c39b8a6fa781" providerId="ADAL" clId="{72DE37BA-ECBF-4955-BEB9-9F3418BA5334}" dt="2023-11-14T06:48:26.976" v="736" actId="1076"/>
        <pc:sldMkLst>
          <pc:docMk/>
          <pc:sldMk cId="1359627178" sldId="274"/>
        </pc:sldMkLst>
        <pc:spChg chg="mod">
          <ac:chgData name="Ľubica Noščáková" userId="ab300dcf-9503-4cad-9f97-c39b8a6fa781" providerId="ADAL" clId="{72DE37BA-ECBF-4955-BEB9-9F3418BA5334}" dt="2023-11-14T06:48:26.976" v="736" actId="1076"/>
          <ac:spMkLst>
            <pc:docMk/>
            <pc:sldMk cId="1359627178" sldId="274"/>
            <ac:spMk id="3" creationId="{6D3AEAEB-67E0-6EA4-C2A3-9814FAA756C4}"/>
          </ac:spMkLst>
        </pc:spChg>
      </pc:sldChg>
      <pc:sldChg chg="del">
        <pc:chgData name="Ľubica Noščáková" userId="ab300dcf-9503-4cad-9f97-c39b8a6fa781" providerId="ADAL" clId="{72DE37BA-ECBF-4955-BEB9-9F3418BA5334}" dt="2023-11-14T06:43:47.093" v="558" actId="47"/>
        <pc:sldMkLst>
          <pc:docMk/>
          <pc:sldMk cId="4029502907" sldId="275"/>
        </pc:sldMkLst>
      </pc:sldChg>
      <pc:sldChg chg="del">
        <pc:chgData name="Ľubica Noščáková" userId="ab300dcf-9503-4cad-9f97-c39b8a6fa781" providerId="ADAL" clId="{72DE37BA-ECBF-4955-BEB9-9F3418BA5334}" dt="2023-11-14T06:43:51.544" v="561" actId="47"/>
        <pc:sldMkLst>
          <pc:docMk/>
          <pc:sldMk cId="994644367" sldId="276"/>
        </pc:sldMkLst>
      </pc:sldChg>
      <pc:sldChg chg="del">
        <pc:chgData name="Ľubica Noščáková" userId="ab300dcf-9503-4cad-9f97-c39b8a6fa781" providerId="ADAL" clId="{72DE37BA-ECBF-4955-BEB9-9F3418BA5334}" dt="2023-11-14T06:43:53.260" v="562" actId="47"/>
        <pc:sldMkLst>
          <pc:docMk/>
          <pc:sldMk cId="3952567575" sldId="277"/>
        </pc:sldMkLst>
      </pc:sldChg>
      <pc:sldChg chg="del">
        <pc:chgData name="Ľubica Noščáková" userId="ab300dcf-9503-4cad-9f97-c39b8a6fa781" providerId="ADAL" clId="{72DE37BA-ECBF-4955-BEB9-9F3418BA5334}" dt="2023-11-14T06:42:53.014" v="555" actId="47"/>
        <pc:sldMkLst>
          <pc:docMk/>
          <pc:sldMk cId="338047787" sldId="279"/>
        </pc:sldMkLst>
      </pc:sldChg>
      <pc:sldChg chg="del">
        <pc:chgData name="Ľubica Noščáková" userId="ab300dcf-9503-4cad-9f97-c39b8a6fa781" providerId="ADAL" clId="{72DE37BA-ECBF-4955-BEB9-9F3418BA5334}" dt="2023-11-14T06:44:01.662" v="563" actId="47"/>
        <pc:sldMkLst>
          <pc:docMk/>
          <pc:sldMk cId="2294825976" sldId="280"/>
        </pc:sldMkLst>
      </pc:sldChg>
      <pc:sldChg chg="del">
        <pc:chgData name="Ľubica Noščáková" userId="ab300dcf-9503-4cad-9f97-c39b8a6fa781" providerId="ADAL" clId="{72DE37BA-ECBF-4955-BEB9-9F3418BA5334}" dt="2023-11-14T06:44:02.926" v="564" actId="47"/>
        <pc:sldMkLst>
          <pc:docMk/>
          <pc:sldMk cId="3817196159" sldId="281"/>
        </pc:sldMkLst>
      </pc:sldChg>
      <pc:sldChg chg="del">
        <pc:chgData name="Ľubica Noščáková" userId="ab300dcf-9503-4cad-9f97-c39b8a6fa781" providerId="ADAL" clId="{72DE37BA-ECBF-4955-BEB9-9F3418BA5334}" dt="2023-11-14T06:48:31.467" v="737" actId="47"/>
        <pc:sldMkLst>
          <pc:docMk/>
          <pc:sldMk cId="2449704311" sldId="282"/>
        </pc:sldMkLst>
      </pc:sldChg>
      <pc:sldChg chg="del">
        <pc:chgData name="Ľubica Noščáková" userId="ab300dcf-9503-4cad-9f97-c39b8a6fa781" providerId="ADAL" clId="{72DE37BA-ECBF-4955-BEB9-9F3418BA5334}" dt="2023-11-14T06:48:32.387" v="738" actId="47"/>
        <pc:sldMkLst>
          <pc:docMk/>
          <pc:sldMk cId="4118802399" sldId="283"/>
        </pc:sldMkLst>
      </pc:sldChg>
      <pc:sldChg chg="del">
        <pc:chgData name="Ľubica Noščáková" userId="ab300dcf-9503-4cad-9f97-c39b8a6fa781" providerId="ADAL" clId="{72DE37BA-ECBF-4955-BEB9-9F3418BA5334}" dt="2023-11-14T06:48:33.220" v="739" actId="47"/>
        <pc:sldMkLst>
          <pc:docMk/>
          <pc:sldMk cId="2451777911" sldId="284"/>
        </pc:sldMkLst>
      </pc:sldChg>
      <pc:sldChg chg="addSp delSp modSp mod">
        <pc:chgData name="Ľubica Noščáková" userId="ab300dcf-9503-4cad-9f97-c39b8a6fa781" providerId="ADAL" clId="{72DE37BA-ECBF-4955-BEB9-9F3418BA5334}" dt="2023-11-14T05:20:25.708" v="272" actId="1076"/>
        <pc:sldMkLst>
          <pc:docMk/>
          <pc:sldMk cId="420852818" sldId="286"/>
        </pc:sldMkLst>
        <pc:spChg chg="add del mod">
          <ac:chgData name="Ľubica Noščáková" userId="ab300dcf-9503-4cad-9f97-c39b8a6fa781" providerId="ADAL" clId="{72DE37BA-ECBF-4955-BEB9-9F3418BA5334}" dt="2023-11-14T05:19:17.777" v="258" actId="22"/>
          <ac:spMkLst>
            <pc:docMk/>
            <pc:sldMk cId="420852818" sldId="286"/>
            <ac:spMk id="5" creationId="{7A159FB0-A285-4E48-E757-2B7002B4B03E}"/>
          </ac:spMkLst>
        </pc:spChg>
        <pc:spChg chg="add mod">
          <ac:chgData name="Ľubica Noščáková" userId="ab300dcf-9503-4cad-9f97-c39b8a6fa781" providerId="ADAL" clId="{72DE37BA-ECBF-4955-BEB9-9F3418BA5334}" dt="2023-11-14T05:20:25.708" v="272" actId="1076"/>
          <ac:spMkLst>
            <pc:docMk/>
            <pc:sldMk cId="420852818" sldId="286"/>
            <ac:spMk id="7" creationId="{38E34CB9-9C4E-B052-0EEE-5410CDC2304C}"/>
          </ac:spMkLst>
        </pc:spChg>
        <pc:spChg chg="add del">
          <ac:chgData name="Ľubica Noščáková" userId="ab300dcf-9503-4cad-9f97-c39b8a6fa781" providerId="ADAL" clId="{72DE37BA-ECBF-4955-BEB9-9F3418BA5334}" dt="2023-11-14T05:19:32.347" v="262" actId="26606"/>
          <ac:spMkLst>
            <pc:docMk/>
            <pc:sldMk cId="420852818" sldId="286"/>
            <ac:spMk id="8" creationId="{42A4FC2C-047E-45A5-965D-8E1E3BF09BC6}"/>
          </ac:spMkLst>
        </pc:spChg>
        <pc:spChg chg="add del">
          <ac:chgData name="Ľubica Noščáková" userId="ab300dcf-9503-4cad-9f97-c39b8a6fa781" providerId="ADAL" clId="{72DE37BA-ECBF-4955-BEB9-9F3418BA5334}" dt="2023-11-14T05:19:18.172" v="259" actId="26606"/>
          <ac:spMkLst>
            <pc:docMk/>
            <pc:sldMk cId="420852818" sldId="286"/>
            <ac:spMk id="10" creationId="{F3060C83-F051-4F0E-ABAD-AA0DFC48B218}"/>
          </ac:spMkLst>
        </pc:spChg>
        <pc:spChg chg="add del">
          <ac:chgData name="Ľubica Noščáková" userId="ab300dcf-9503-4cad-9f97-c39b8a6fa781" providerId="ADAL" clId="{72DE37BA-ECBF-4955-BEB9-9F3418BA5334}" dt="2023-11-14T05:19:18.172" v="259" actId="26606"/>
          <ac:spMkLst>
            <pc:docMk/>
            <pc:sldMk cId="420852818" sldId="286"/>
            <ac:spMk id="11" creationId="{83C98ABE-055B-441F-B07E-44F97F083C39}"/>
          </ac:spMkLst>
        </pc:spChg>
        <pc:spChg chg="add del">
          <ac:chgData name="Ľubica Noščáková" userId="ab300dcf-9503-4cad-9f97-c39b8a6fa781" providerId="ADAL" clId="{72DE37BA-ECBF-4955-BEB9-9F3418BA5334}" dt="2023-11-14T05:19:18.172" v="259" actId="26606"/>
          <ac:spMkLst>
            <pc:docMk/>
            <pc:sldMk cId="420852818" sldId="286"/>
            <ac:spMk id="12" creationId="{29FDB030-9B49-4CED-8CCD-4D99382388AC}"/>
          </ac:spMkLst>
        </pc:spChg>
        <pc:spChg chg="add del">
          <ac:chgData name="Ľubica Noščáková" userId="ab300dcf-9503-4cad-9f97-c39b8a6fa781" providerId="ADAL" clId="{72DE37BA-ECBF-4955-BEB9-9F3418BA5334}" dt="2023-11-14T05:15:59.130" v="227" actId="26606"/>
          <ac:spMkLst>
            <pc:docMk/>
            <pc:sldMk cId="420852818" sldId="286"/>
            <ac:spMk id="13" creationId="{63644BFD-D22E-4019-B666-387DA51AEAFD}"/>
          </ac:spMkLst>
        </pc:spChg>
        <pc:spChg chg="add del">
          <ac:chgData name="Ľubica Noščáková" userId="ab300dcf-9503-4cad-9f97-c39b8a6fa781" providerId="ADAL" clId="{72DE37BA-ECBF-4955-BEB9-9F3418BA5334}" dt="2023-11-14T05:19:18.172" v="259" actId="26606"/>
          <ac:spMkLst>
            <pc:docMk/>
            <pc:sldMk cId="420852818" sldId="286"/>
            <ac:spMk id="14" creationId="{3783CA14-24A1-485C-8B30-D6A5D87987AD}"/>
          </ac:spMkLst>
        </pc:spChg>
        <pc:spChg chg="add">
          <ac:chgData name="Ľubica Noščáková" userId="ab300dcf-9503-4cad-9f97-c39b8a6fa781" providerId="ADAL" clId="{72DE37BA-ECBF-4955-BEB9-9F3418BA5334}" dt="2023-11-14T05:19:32.347" v="262" actId="26606"/>
          <ac:spMkLst>
            <pc:docMk/>
            <pc:sldMk cId="420852818" sldId="286"/>
            <ac:spMk id="18" creationId="{63644BFD-D22E-4019-B666-387DA51AEAFD}"/>
          </ac:spMkLst>
        </pc:spChg>
        <pc:spChg chg="add del">
          <ac:chgData name="Ľubica Noščáková" userId="ab300dcf-9503-4cad-9f97-c39b8a6fa781" providerId="ADAL" clId="{72DE37BA-ECBF-4955-BEB9-9F3418BA5334}" dt="2023-11-14T05:15:59.130" v="227" actId="26606"/>
          <ac:spMkLst>
            <pc:docMk/>
            <pc:sldMk cId="420852818" sldId="286"/>
            <ac:spMk id="19" creationId="{3776B14B-F2F4-4825-8DA8-8C7A0F2B3960}"/>
          </ac:spMkLst>
        </pc:spChg>
        <pc:spChg chg="add del">
          <ac:chgData name="Ľubica Noščáková" userId="ab300dcf-9503-4cad-9f97-c39b8a6fa781" providerId="ADAL" clId="{72DE37BA-ECBF-4955-BEB9-9F3418BA5334}" dt="2023-11-14T05:19:18.172" v="259" actId="26606"/>
          <ac:spMkLst>
            <pc:docMk/>
            <pc:sldMk cId="420852818" sldId="286"/>
            <ac:spMk id="21" creationId="{9A97C86A-04D6-40F7-AE84-31AB43E6A846}"/>
          </ac:spMkLst>
        </pc:spChg>
        <pc:spChg chg="add">
          <ac:chgData name="Ľubica Noščáková" userId="ab300dcf-9503-4cad-9f97-c39b8a6fa781" providerId="ADAL" clId="{72DE37BA-ECBF-4955-BEB9-9F3418BA5334}" dt="2023-11-14T05:19:32.347" v="262" actId="26606"/>
          <ac:spMkLst>
            <pc:docMk/>
            <pc:sldMk cId="420852818" sldId="286"/>
            <ac:spMk id="22" creationId="{3776B14B-F2F4-4825-8DA8-8C7A0F2B3960}"/>
          </ac:spMkLst>
        </pc:spChg>
        <pc:spChg chg="add del">
          <ac:chgData name="Ľubica Noščáková" userId="ab300dcf-9503-4cad-9f97-c39b8a6fa781" providerId="ADAL" clId="{72DE37BA-ECBF-4955-BEB9-9F3418BA5334}" dt="2023-11-14T05:19:18.172" v="259" actId="26606"/>
          <ac:spMkLst>
            <pc:docMk/>
            <pc:sldMk cId="420852818" sldId="286"/>
            <ac:spMk id="23" creationId="{FF9F2414-84E8-453E-B1F3-389FDE8192D9}"/>
          </ac:spMkLst>
        </pc:spChg>
        <pc:spChg chg="add del">
          <ac:chgData name="Ľubica Noščáková" userId="ab300dcf-9503-4cad-9f97-c39b8a6fa781" providerId="ADAL" clId="{72DE37BA-ECBF-4955-BEB9-9F3418BA5334}" dt="2023-11-14T05:19:18.172" v="259" actId="26606"/>
          <ac:spMkLst>
            <pc:docMk/>
            <pc:sldMk cId="420852818" sldId="286"/>
            <ac:spMk id="25" creationId="{3ECA69A1-7536-43AC-85EF-C7106179F5ED}"/>
          </ac:spMkLst>
        </pc:spChg>
        <pc:spChg chg="add del">
          <ac:chgData name="Ľubica Noščáková" userId="ab300dcf-9503-4cad-9f97-c39b8a6fa781" providerId="ADAL" clId="{72DE37BA-ECBF-4955-BEB9-9F3418BA5334}" dt="2023-11-14T05:18:52.181" v="244" actId="26606"/>
          <ac:spMkLst>
            <pc:docMk/>
            <pc:sldMk cId="420852818" sldId="286"/>
            <ac:spMk id="30" creationId="{73844404-E04B-F587-0397-04D02020A3BA}"/>
          </ac:spMkLst>
        </pc:spChg>
        <pc:spChg chg="add del">
          <ac:chgData name="Ľubica Noščáková" userId="ab300dcf-9503-4cad-9f97-c39b8a6fa781" providerId="ADAL" clId="{72DE37BA-ECBF-4955-BEB9-9F3418BA5334}" dt="2023-11-14T05:18:52.181" v="244" actId="26606"/>
          <ac:spMkLst>
            <pc:docMk/>
            <pc:sldMk cId="420852818" sldId="286"/>
            <ac:spMk id="32" creationId="{A3837815-45B5-B870-D3E0-FF5D3E150CF3}"/>
          </ac:spMkLst>
        </pc:spChg>
        <pc:spChg chg="add del">
          <ac:chgData name="Ľubica Noščáková" userId="ab300dcf-9503-4cad-9f97-c39b8a6fa781" providerId="ADAL" clId="{72DE37BA-ECBF-4955-BEB9-9F3418BA5334}" dt="2023-11-14T05:18:52.181" v="244" actId="26606"/>
          <ac:spMkLst>
            <pc:docMk/>
            <pc:sldMk cId="420852818" sldId="286"/>
            <ac:spMk id="34" creationId="{8A819BDA-B8B6-0840-DC20-23F135305C40}"/>
          </ac:spMkLst>
        </pc:spChg>
        <pc:spChg chg="add del">
          <ac:chgData name="Ľubica Noščáková" userId="ab300dcf-9503-4cad-9f97-c39b8a6fa781" providerId="ADAL" clId="{72DE37BA-ECBF-4955-BEB9-9F3418BA5334}" dt="2023-11-14T05:18:52.181" v="244" actId="26606"/>
          <ac:spMkLst>
            <pc:docMk/>
            <pc:sldMk cId="420852818" sldId="286"/>
            <ac:spMk id="36" creationId="{C0C83EB9-3882-3245-6560-B22FB79F51E8}"/>
          </ac:spMkLst>
        </pc:spChg>
        <pc:spChg chg="add del">
          <ac:chgData name="Ľubica Noščáková" userId="ab300dcf-9503-4cad-9f97-c39b8a6fa781" providerId="ADAL" clId="{72DE37BA-ECBF-4955-BEB9-9F3418BA5334}" dt="2023-11-14T05:18:52.181" v="244" actId="26606"/>
          <ac:spMkLst>
            <pc:docMk/>
            <pc:sldMk cId="420852818" sldId="286"/>
            <ac:spMk id="42" creationId="{BFCF87BA-AAE8-70F1-9D5E-EF2B1C8B4055}"/>
          </ac:spMkLst>
        </pc:spChg>
        <pc:spChg chg="add del">
          <ac:chgData name="Ľubica Noščáková" userId="ab300dcf-9503-4cad-9f97-c39b8a6fa781" providerId="ADAL" clId="{72DE37BA-ECBF-4955-BEB9-9F3418BA5334}" dt="2023-11-14T05:18:52.181" v="244" actId="26606"/>
          <ac:spMkLst>
            <pc:docMk/>
            <pc:sldMk cId="420852818" sldId="286"/>
            <ac:spMk id="44" creationId="{305B9A78-EE70-7852-B92F-A611FFE412FA}"/>
          </ac:spMkLst>
        </pc:spChg>
        <pc:spChg chg="add del">
          <ac:chgData name="Ľubica Noščáková" userId="ab300dcf-9503-4cad-9f97-c39b8a6fa781" providerId="ADAL" clId="{72DE37BA-ECBF-4955-BEB9-9F3418BA5334}" dt="2023-11-14T05:18:52.181" v="244" actId="26606"/>
          <ac:spMkLst>
            <pc:docMk/>
            <pc:sldMk cId="420852818" sldId="286"/>
            <ac:spMk id="46" creationId="{3157EAAC-CC65-4C5F-DD37-C02A561D916A}"/>
          </ac:spMkLst>
        </pc:spChg>
        <pc:spChg chg="add del">
          <ac:chgData name="Ľubica Noščáková" userId="ab300dcf-9503-4cad-9f97-c39b8a6fa781" providerId="ADAL" clId="{72DE37BA-ECBF-4955-BEB9-9F3418BA5334}" dt="2023-11-14T05:18:58.150" v="246" actId="26606"/>
          <ac:spMkLst>
            <pc:docMk/>
            <pc:sldMk cId="420852818" sldId="286"/>
            <ac:spMk id="48" creationId="{53306540-870A-7346-8CFF-A1B08DE50CF9}"/>
          </ac:spMkLst>
        </pc:spChg>
        <pc:grpChg chg="add del">
          <ac:chgData name="Ľubica Noščáková" userId="ab300dcf-9503-4cad-9f97-c39b8a6fa781" providerId="ADAL" clId="{72DE37BA-ECBF-4955-BEB9-9F3418BA5334}" dt="2023-11-14T05:15:59.130" v="227" actId="26606"/>
          <ac:grpSpMkLst>
            <pc:docMk/>
            <pc:sldMk cId="420852818" sldId="286"/>
            <ac:grpSpMk id="15" creationId="{5FE9FE4C-C9E0-4C54-8010-EA9D29CD4D59}"/>
          </ac:grpSpMkLst>
        </pc:grpChg>
        <pc:grpChg chg="add">
          <ac:chgData name="Ľubica Noščáková" userId="ab300dcf-9503-4cad-9f97-c39b8a6fa781" providerId="ADAL" clId="{72DE37BA-ECBF-4955-BEB9-9F3418BA5334}" dt="2023-11-14T05:19:32.347" v="262" actId="26606"/>
          <ac:grpSpMkLst>
            <pc:docMk/>
            <pc:sldMk cId="420852818" sldId="286"/>
            <ac:grpSpMk id="20" creationId="{5FE9FE4C-C9E0-4C54-8010-EA9D29CD4D59}"/>
          </ac:grpSpMkLst>
        </pc:grpChg>
        <pc:grpChg chg="add del">
          <ac:chgData name="Ľubica Noščáková" userId="ab300dcf-9503-4cad-9f97-c39b8a6fa781" providerId="ADAL" clId="{72DE37BA-ECBF-4955-BEB9-9F3418BA5334}" dt="2023-11-14T05:18:52.181" v="244" actId="26606"/>
          <ac:grpSpMkLst>
            <pc:docMk/>
            <pc:sldMk cId="420852818" sldId="286"/>
            <ac:grpSpMk id="38" creationId="{5FB3FDE8-F589-882E-2402-1E5036AE311D}"/>
          </ac:grpSpMkLst>
        </pc:grpChg>
        <pc:grpChg chg="add del">
          <ac:chgData name="Ľubica Noščáková" userId="ab300dcf-9503-4cad-9f97-c39b8a6fa781" providerId="ADAL" clId="{72DE37BA-ECBF-4955-BEB9-9F3418BA5334}" dt="2023-11-14T05:18:58.150" v="246" actId="26606"/>
          <ac:grpSpMkLst>
            <pc:docMk/>
            <pc:sldMk cId="420852818" sldId="286"/>
            <ac:grpSpMk id="49" creationId="{2D7A9D39-0AFA-32B6-688E-CD8F1FA60C51}"/>
          </ac:grpSpMkLst>
        </pc:grpChg>
        <pc:picChg chg="add del mod ord">
          <ac:chgData name="Ľubica Noščáková" userId="ab300dcf-9503-4cad-9f97-c39b8a6fa781" providerId="ADAL" clId="{72DE37BA-ECBF-4955-BEB9-9F3418BA5334}" dt="2023-11-14T05:19:39.116" v="264" actId="27614"/>
          <ac:picMkLst>
            <pc:docMk/>
            <pc:sldMk cId="420852818" sldId="286"/>
            <ac:picMk id="2" creationId="{B06447B7-0283-C7EE-D708-C2DE69D278F3}"/>
          </ac:picMkLst>
        </pc:picChg>
        <pc:picChg chg="del">
          <ac:chgData name="Ľubica Noščáková" userId="ab300dcf-9503-4cad-9f97-c39b8a6fa781" providerId="ADAL" clId="{72DE37BA-ECBF-4955-BEB9-9F3418BA5334}" dt="2023-11-14T04:58:01.895" v="224" actId="478"/>
          <ac:picMkLst>
            <pc:docMk/>
            <pc:sldMk cId="420852818" sldId="286"/>
            <ac:picMk id="3" creationId="{F35A5C9A-F4A2-2BB4-16C9-25B28459F216}"/>
          </ac:picMkLst>
        </pc:picChg>
      </pc:sldChg>
      <pc:sldChg chg="addSp delSp modSp mod">
        <pc:chgData name="Ľubica Noščáková" userId="ab300dcf-9503-4cad-9f97-c39b8a6fa781" providerId="ADAL" clId="{72DE37BA-ECBF-4955-BEB9-9F3418BA5334}" dt="2023-11-14T06:42:45.803" v="554"/>
        <pc:sldMkLst>
          <pc:docMk/>
          <pc:sldMk cId="3438619666" sldId="287"/>
        </pc:sldMkLst>
        <pc:spChg chg="add mod">
          <ac:chgData name="Ľubica Noščáková" userId="ab300dcf-9503-4cad-9f97-c39b8a6fa781" providerId="ADAL" clId="{72DE37BA-ECBF-4955-BEB9-9F3418BA5334}" dt="2023-11-14T06:38:55.576" v="543" actId="1076"/>
          <ac:spMkLst>
            <pc:docMk/>
            <pc:sldMk cId="3438619666" sldId="287"/>
            <ac:spMk id="4" creationId="{B3E4FF0B-84EB-B79B-E1FA-9F7840B99F34}"/>
          </ac:spMkLst>
        </pc:spChg>
        <pc:spChg chg="add mod">
          <ac:chgData name="Ľubica Noščáková" userId="ab300dcf-9503-4cad-9f97-c39b8a6fa781" providerId="ADAL" clId="{72DE37BA-ECBF-4955-BEB9-9F3418BA5334}" dt="2023-11-14T06:39:37.873" v="548" actId="255"/>
          <ac:spMkLst>
            <pc:docMk/>
            <pc:sldMk cId="3438619666" sldId="287"/>
            <ac:spMk id="7" creationId="{0FCCADF0-BD3D-DFC1-7E1F-D8CB1645D2B3}"/>
          </ac:spMkLst>
        </pc:spChg>
        <pc:picChg chg="mod">
          <ac:chgData name="Ľubica Noščáková" userId="ab300dcf-9503-4cad-9f97-c39b8a6fa781" providerId="ADAL" clId="{72DE37BA-ECBF-4955-BEB9-9F3418BA5334}" dt="2023-11-14T06:35:37.628" v="534" actId="688"/>
          <ac:picMkLst>
            <pc:docMk/>
            <pc:sldMk cId="3438619666" sldId="287"/>
            <ac:picMk id="5" creationId="{A332347D-09AC-B288-1312-DDB99D5D8223}"/>
          </ac:picMkLst>
        </pc:picChg>
        <pc:picChg chg="add del mod">
          <ac:chgData name="Ľubica Noščáková" userId="ab300dcf-9503-4cad-9f97-c39b8a6fa781" providerId="ADAL" clId="{72DE37BA-ECBF-4955-BEB9-9F3418BA5334}" dt="2023-11-14T06:42:18.006" v="553" actId="478"/>
          <ac:picMkLst>
            <pc:docMk/>
            <pc:sldMk cId="3438619666" sldId="287"/>
            <ac:picMk id="9" creationId="{7CF1D364-3919-51F3-E312-8B4F9C8BF4F9}"/>
          </ac:picMkLst>
        </pc:picChg>
        <pc:picChg chg="add mod">
          <ac:chgData name="Ľubica Noščáková" userId="ab300dcf-9503-4cad-9f97-c39b8a6fa781" providerId="ADAL" clId="{72DE37BA-ECBF-4955-BEB9-9F3418BA5334}" dt="2023-11-14T06:42:45.803" v="554"/>
          <ac:picMkLst>
            <pc:docMk/>
            <pc:sldMk cId="3438619666" sldId="287"/>
            <ac:picMk id="11" creationId="{CC082853-619B-B876-5E7E-6968D9EA8E60}"/>
          </ac:picMkLst>
        </pc:picChg>
        <pc:picChg chg="del">
          <ac:chgData name="Ľubica Noščáková" userId="ab300dcf-9503-4cad-9f97-c39b8a6fa781" providerId="ADAL" clId="{72DE37BA-ECBF-4955-BEB9-9F3418BA5334}" dt="2023-11-14T06:00:00.615" v="432" actId="478"/>
          <ac:picMkLst>
            <pc:docMk/>
            <pc:sldMk cId="3438619666" sldId="287"/>
            <ac:picMk id="2050" creationId="{AF6A6009-0166-F853-54A8-D46D744C747F}"/>
          </ac:picMkLst>
        </pc:picChg>
        <pc:picChg chg="add del">
          <ac:chgData name="Ľubica Noščáková" userId="ab300dcf-9503-4cad-9f97-c39b8a6fa781" providerId="ADAL" clId="{72DE37BA-ECBF-4955-BEB9-9F3418BA5334}" dt="2023-11-14T06:35:23.593" v="531"/>
          <ac:picMkLst>
            <pc:docMk/>
            <pc:sldMk cId="3438619666" sldId="287"/>
            <ac:picMk id="3074" creationId="{F6E06D60-066A-246B-F1CE-DFC768BC481C}"/>
          </ac:picMkLst>
        </pc:picChg>
        <pc:picChg chg="add del mod">
          <ac:chgData name="Ľubica Noščáková" userId="ab300dcf-9503-4cad-9f97-c39b8a6fa781" providerId="ADAL" clId="{72DE37BA-ECBF-4955-BEB9-9F3418BA5334}" dt="2023-11-14T06:35:42.985" v="535"/>
          <ac:picMkLst>
            <pc:docMk/>
            <pc:sldMk cId="3438619666" sldId="287"/>
            <ac:picMk id="3076" creationId="{9FF695A7-6B89-3824-3894-AE4008CBD3C1}"/>
          </ac:picMkLst>
        </pc:picChg>
      </pc:sldChg>
      <pc:sldChg chg="addSp delSp modSp mod setBg">
        <pc:chgData name="Ľubica Noščáková" userId="ab300dcf-9503-4cad-9f97-c39b8a6fa781" providerId="ADAL" clId="{72DE37BA-ECBF-4955-BEB9-9F3418BA5334}" dt="2023-11-14T05:59:51.048" v="431" actId="14100"/>
        <pc:sldMkLst>
          <pc:docMk/>
          <pc:sldMk cId="1169203630" sldId="288"/>
        </pc:sldMkLst>
        <pc:spChg chg="add mod">
          <ac:chgData name="Ľubica Noščáková" userId="ab300dcf-9503-4cad-9f97-c39b8a6fa781" providerId="ADAL" clId="{72DE37BA-ECBF-4955-BEB9-9F3418BA5334}" dt="2023-11-14T05:58:49.479" v="427" actId="1076"/>
          <ac:spMkLst>
            <pc:docMk/>
            <pc:sldMk cId="1169203630" sldId="288"/>
            <ac:spMk id="3" creationId="{FFA1E780-7C9A-5702-1833-8E209B2016C8}"/>
          </ac:spMkLst>
        </pc:spChg>
        <pc:spChg chg="add">
          <ac:chgData name="Ľubica Noščáková" userId="ab300dcf-9503-4cad-9f97-c39b8a6fa781" providerId="ADAL" clId="{72DE37BA-ECBF-4955-BEB9-9F3418BA5334}" dt="2023-11-14T05:55:10.096" v="402" actId="26606"/>
          <ac:spMkLst>
            <pc:docMk/>
            <pc:sldMk cId="1169203630" sldId="288"/>
            <ac:spMk id="10" creationId="{63644BFD-D22E-4019-B666-387DA51AEAFD}"/>
          </ac:spMkLst>
        </pc:spChg>
        <pc:spChg chg="add">
          <ac:chgData name="Ľubica Noščáková" userId="ab300dcf-9503-4cad-9f97-c39b8a6fa781" providerId="ADAL" clId="{72DE37BA-ECBF-4955-BEB9-9F3418BA5334}" dt="2023-11-14T05:55:10.096" v="402" actId="26606"/>
          <ac:spMkLst>
            <pc:docMk/>
            <pc:sldMk cId="1169203630" sldId="288"/>
            <ac:spMk id="16" creationId="{3776B14B-F2F4-4825-8DA8-8C7A0F2B3960}"/>
          </ac:spMkLst>
        </pc:spChg>
        <pc:grpChg chg="add">
          <ac:chgData name="Ľubica Noščáková" userId="ab300dcf-9503-4cad-9f97-c39b8a6fa781" providerId="ADAL" clId="{72DE37BA-ECBF-4955-BEB9-9F3418BA5334}" dt="2023-11-14T05:55:10.096" v="402" actId="26606"/>
          <ac:grpSpMkLst>
            <pc:docMk/>
            <pc:sldMk cId="1169203630" sldId="288"/>
            <ac:grpSpMk id="12" creationId="{5FE9FE4C-C9E0-4C54-8010-EA9D29CD4D59}"/>
          </ac:grpSpMkLst>
        </pc:grpChg>
        <pc:picChg chg="mod">
          <ac:chgData name="Ľubica Noščáková" userId="ab300dcf-9503-4cad-9f97-c39b8a6fa781" providerId="ADAL" clId="{72DE37BA-ECBF-4955-BEB9-9F3418BA5334}" dt="2023-11-14T05:58:39.128" v="426" actId="1076"/>
          <ac:picMkLst>
            <pc:docMk/>
            <pc:sldMk cId="1169203630" sldId="288"/>
            <ac:picMk id="5" creationId="{A332347D-09AC-B288-1312-DDB99D5D8223}"/>
          </ac:picMkLst>
        </pc:picChg>
        <pc:picChg chg="add mod">
          <ac:chgData name="Ľubica Noščáková" userId="ab300dcf-9503-4cad-9f97-c39b8a6fa781" providerId="ADAL" clId="{72DE37BA-ECBF-4955-BEB9-9F3418BA5334}" dt="2023-11-14T05:59:51.048" v="431" actId="14100"/>
          <ac:picMkLst>
            <pc:docMk/>
            <pc:sldMk cId="1169203630" sldId="288"/>
            <ac:picMk id="6" creationId="{FDB37FD5-5407-9F7F-7CF7-6A6083E8F6F9}"/>
          </ac:picMkLst>
        </pc:picChg>
        <pc:picChg chg="del">
          <ac:chgData name="Ľubica Noščáková" userId="ab300dcf-9503-4cad-9f97-c39b8a6fa781" providerId="ADAL" clId="{72DE37BA-ECBF-4955-BEB9-9F3418BA5334}" dt="2023-11-14T05:55:04.281" v="401" actId="478"/>
          <ac:picMkLst>
            <pc:docMk/>
            <pc:sldMk cId="1169203630" sldId="288"/>
            <ac:picMk id="1026" creationId="{7745EB9D-969A-6018-B5BD-EB1E5FF215EC}"/>
          </ac:picMkLst>
        </pc:picChg>
      </pc:sldChg>
      <pc:sldChg chg="addSp delSp modSp mod setBg">
        <pc:chgData name="Ľubica Noščáková" userId="ab300dcf-9503-4cad-9f97-c39b8a6fa781" providerId="ADAL" clId="{72DE37BA-ECBF-4955-BEB9-9F3418BA5334}" dt="2023-11-14T05:58:00.228" v="419"/>
        <pc:sldMkLst>
          <pc:docMk/>
          <pc:sldMk cId="1715268515" sldId="289"/>
        </pc:sldMkLst>
        <pc:spChg chg="add del mod">
          <ac:chgData name="Ľubica Noščáková" userId="ab300dcf-9503-4cad-9f97-c39b8a6fa781" providerId="ADAL" clId="{72DE37BA-ECBF-4955-BEB9-9F3418BA5334}" dt="2023-11-14T05:58:00.228" v="419"/>
          <ac:spMkLst>
            <pc:docMk/>
            <pc:sldMk cId="1715268515" sldId="289"/>
            <ac:spMk id="3" creationId="{141D9249-8958-D79A-DFC2-8DD7830825F0}"/>
          </ac:spMkLst>
        </pc:spChg>
        <pc:spChg chg="add mod">
          <ac:chgData name="Ľubica Noščáková" userId="ab300dcf-9503-4cad-9f97-c39b8a6fa781" providerId="ADAL" clId="{72DE37BA-ECBF-4955-BEB9-9F3418BA5334}" dt="2023-11-14T05:56:46.335" v="417" actId="207"/>
          <ac:spMkLst>
            <pc:docMk/>
            <pc:sldMk cId="1715268515" sldId="289"/>
            <ac:spMk id="6" creationId="{0FED58BD-98DD-B179-9130-E1A39ECD559D}"/>
          </ac:spMkLst>
        </pc:spChg>
        <pc:spChg chg="add">
          <ac:chgData name="Ľubica Noščáková" userId="ab300dcf-9503-4cad-9f97-c39b8a6fa781" providerId="ADAL" clId="{72DE37BA-ECBF-4955-BEB9-9F3418BA5334}" dt="2023-11-14T05:55:36.529" v="404" actId="26606"/>
          <ac:spMkLst>
            <pc:docMk/>
            <pc:sldMk cId="1715268515" sldId="289"/>
            <ac:spMk id="10" creationId="{0D1D8088-559A-46A5-A801-CDF0B9476BED}"/>
          </ac:spMkLst>
        </pc:spChg>
        <pc:spChg chg="add">
          <ac:chgData name="Ľubica Noščáková" userId="ab300dcf-9503-4cad-9f97-c39b8a6fa781" providerId="ADAL" clId="{72DE37BA-ECBF-4955-BEB9-9F3418BA5334}" dt="2023-11-14T05:55:36.529" v="404" actId="26606"/>
          <ac:spMkLst>
            <pc:docMk/>
            <pc:sldMk cId="1715268515" sldId="289"/>
            <ac:spMk id="16" creationId="{3776B14B-F2F4-4825-8DA8-8C7A0F2B3960}"/>
          </ac:spMkLst>
        </pc:spChg>
        <pc:grpChg chg="add">
          <ac:chgData name="Ľubica Noščáková" userId="ab300dcf-9503-4cad-9f97-c39b8a6fa781" providerId="ADAL" clId="{72DE37BA-ECBF-4955-BEB9-9F3418BA5334}" dt="2023-11-14T05:55:36.529" v="404" actId="26606"/>
          <ac:grpSpMkLst>
            <pc:docMk/>
            <pc:sldMk cId="1715268515" sldId="289"/>
            <ac:grpSpMk id="12" creationId="{83E2E96F-17F7-4C8C-BDF1-6BB90A0C1D7F}"/>
          </ac:grpSpMkLst>
        </pc:grpChg>
        <pc:picChg chg="mod">
          <ac:chgData name="Ľubica Noščáková" userId="ab300dcf-9503-4cad-9f97-c39b8a6fa781" providerId="ADAL" clId="{72DE37BA-ECBF-4955-BEB9-9F3418BA5334}" dt="2023-11-14T05:55:39.821" v="406" actId="27614"/>
          <ac:picMkLst>
            <pc:docMk/>
            <pc:sldMk cId="1715268515" sldId="289"/>
            <ac:picMk id="5" creationId="{A332347D-09AC-B288-1312-DDB99D5D8223}"/>
          </ac:picMkLst>
        </pc:picChg>
        <pc:picChg chg="del">
          <ac:chgData name="Ľubica Noščáková" userId="ab300dcf-9503-4cad-9f97-c39b8a6fa781" providerId="ADAL" clId="{72DE37BA-ECBF-4955-BEB9-9F3418BA5334}" dt="2023-11-14T05:51:26.958" v="384" actId="478"/>
          <ac:picMkLst>
            <pc:docMk/>
            <pc:sldMk cId="1715268515" sldId="289"/>
            <ac:picMk id="3078" creationId="{CBD1F851-C09F-D37F-4E8C-1AE81E340B17}"/>
          </ac:picMkLst>
        </pc:picChg>
      </pc:sldChg>
      <pc:sldChg chg="del">
        <pc:chgData name="Ľubica Noščáková" userId="ab300dcf-9503-4cad-9f97-c39b8a6fa781" providerId="ADAL" clId="{72DE37BA-ECBF-4955-BEB9-9F3418BA5334}" dt="2023-11-14T06:48:34.996" v="740" actId="47"/>
        <pc:sldMkLst>
          <pc:docMk/>
          <pc:sldMk cId="1342608874" sldId="290"/>
        </pc:sldMkLst>
      </pc:sldChg>
      <pc:sldChg chg="del">
        <pc:chgData name="Ľubica Noščáková" userId="ab300dcf-9503-4cad-9f97-c39b8a6fa781" providerId="ADAL" clId="{72DE37BA-ECBF-4955-BEB9-9F3418BA5334}" dt="2023-11-14T06:48:36.030" v="741" actId="47"/>
        <pc:sldMkLst>
          <pc:docMk/>
          <pc:sldMk cId="2666415698" sldId="291"/>
        </pc:sldMkLst>
      </pc:sldChg>
      <pc:sldChg chg="del">
        <pc:chgData name="Ľubica Noščáková" userId="ab300dcf-9503-4cad-9f97-c39b8a6fa781" providerId="ADAL" clId="{72DE37BA-ECBF-4955-BEB9-9F3418BA5334}" dt="2023-11-14T06:48:36.831" v="742" actId="47"/>
        <pc:sldMkLst>
          <pc:docMk/>
          <pc:sldMk cId="2337483133" sldId="292"/>
        </pc:sldMkLst>
      </pc:sldChg>
      <pc:sldChg chg="modSp add mod">
        <pc:chgData name="Ľubica Noščáková" userId="ab300dcf-9503-4cad-9f97-c39b8a6fa781" providerId="ADAL" clId="{72DE37BA-ECBF-4955-BEB9-9F3418BA5334}" dt="2023-11-14T05:33:16.187" v="319" actId="20577"/>
        <pc:sldMkLst>
          <pc:docMk/>
          <pc:sldMk cId="2969452252" sldId="294"/>
        </pc:sldMkLst>
        <pc:spChg chg="mod">
          <ac:chgData name="Ľubica Noščáková" userId="ab300dcf-9503-4cad-9f97-c39b8a6fa781" providerId="ADAL" clId="{72DE37BA-ECBF-4955-BEB9-9F3418BA5334}" dt="2023-11-14T05:33:16.187" v="319" actId="20577"/>
          <ac:spMkLst>
            <pc:docMk/>
            <pc:sldMk cId="2969452252" sldId="294"/>
            <ac:spMk id="7" creationId="{38E34CB9-9C4E-B052-0EEE-5410CDC2304C}"/>
          </ac:spMkLst>
        </pc:spChg>
      </pc:sldChg>
      <pc:sldChg chg="modSp add mod ord">
        <pc:chgData name="Ľubica Noščáková" userId="ab300dcf-9503-4cad-9f97-c39b8a6fa781" providerId="ADAL" clId="{72DE37BA-ECBF-4955-BEB9-9F3418BA5334}" dt="2023-11-14T05:52:52.176" v="386" actId="207"/>
        <pc:sldMkLst>
          <pc:docMk/>
          <pc:sldMk cId="1947101754" sldId="295"/>
        </pc:sldMkLst>
        <pc:spChg chg="mod">
          <ac:chgData name="Ľubica Noščáková" userId="ab300dcf-9503-4cad-9f97-c39b8a6fa781" providerId="ADAL" clId="{72DE37BA-ECBF-4955-BEB9-9F3418BA5334}" dt="2023-11-14T05:52:52.176" v="386" actId="207"/>
          <ac:spMkLst>
            <pc:docMk/>
            <pc:sldMk cId="1947101754" sldId="295"/>
            <ac:spMk id="7" creationId="{38E34CB9-9C4E-B052-0EEE-5410CDC2304C}"/>
          </ac:spMkLst>
        </pc:spChg>
        <pc:picChg chg="mod">
          <ac:chgData name="Ľubica Noščáková" userId="ab300dcf-9503-4cad-9f97-c39b8a6fa781" providerId="ADAL" clId="{72DE37BA-ECBF-4955-BEB9-9F3418BA5334}" dt="2023-11-14T05:31:26.185" v="313" actId="1076"/>
          <ac:picMkLst>
            <pc:docMk/>
            <pc:sldMk cId="1947101754" sldId="295"/>
            <ac:picMk id="2" creationId="{B06447B7-0283-C7EE-D708-C2DE69D278F3}"/>
          </ac:picMkLst>
        </pc:picChg>
      </pc:sldChg>
      <pc:sldChg chg="addSp delSp modSp add mod">
        <pc:chgData name="Ľubica Noščáková" userId="ab300dcf-9503-4cad-9f97-c39b8a6fa781" providerId="ADAL" clId="{72DE37BA-ECBF-4955-BEB9-9F3418BA5334}" dt="2023-11-14T05:50:26.425" v="383" actId="14100"/>
        <pc:sldMkLst>
          <pc:docMk/>
          <pc:sldMk cId="1022922530" sldId="296"/>
        </pc:sldMkLst>
        <pc:spChg chg="add del">
          <ac:chgData name="Ľubica Noščáková" userId="ab300dcf-9503-4cad-9f97-c39b8a6fa781" providerId="ADAL" clId="{72DE37BA-ECBF-4955-BEB9-9F3418BA5334}" dt="2023-11-14T05:42:48.357" v="337"/>
          <ac:spMkLst>
            <pc:docMk/>
            <pc:sldMk cId="1022922530" sldId="296"/>
            <ac:spMk id="3" creationId="{21C3B384-ACFC-59EE-98C3-1584AA910E0A}"/>
          </ac:spMkLst>
        </pc:spChg>
        <pc:spChg chg="add del">
          <ac:chgData name="Ľubica Noščáková" userId="ab300dcf-9503-4cad-9f97-c39b8a6fa781" providerId="ADAL" clId="{72DE37BA-ECBF-4955-BEB9-9F3418BA5334}" dt="2023-11-14T05:43:09.133" v="347"/>
          <ac:spMkLst>
            <pc:docMk/>
            <pc:sldMk cId="1022922530" sldId="296"/>
            <ac:spMk id="4" creationId="{B3EB4B0F-36E5-BFF4-0FFF-520EAECBE6AC}"/>
          </ac:spMkLst>
        </pc:spChg>
        <pc:spChg chg="del mod">
          <ac:chgData name="Ľubica Noščáková" userId="ab300dcf-9503-4cad-9f97-c39b8a6fa781" providerId="ADAL" clId="{72DE37BA-ECBF-4955-BEB9-9F3418BA5334}" dt="2023-11-14T05:43:34.766" v="353"/>
          <ac:spMkLst>
            <pc:docMk/>
            <pc:sldMk cId="1022922530" sldId="296"/>
            <ac:spMk id="7" creationId="{38E34CB9-9C4E-B052-0EEE-5410CDC2304C}"/>
          </ac:spMkLst>
        </pc:spChg>
        <pc:spChg chg="add mod">
          <ac:chgData name="Ľubica Noščáková" userId="ab300dcf-9503-4cad-9f97-c39b8a6fa781" providerId="ADAL" clId="{72DE37BA-ECBF-4955-BEB9-9F3418BA5334}" dt="2023-11-14T05:48:39.596" v="377" actId="20577"/>
          <ac:spMkLst>
            <pc:docMk/>
            <pc:sldMk cId="1022922530" sldId="296"/>
            <ac:spMk id="8" creationId="{02BE5E19-D476-6D16-EC9C-5BB482EB28E5}"/>
          </ac:spMkLst>
        </pc:spChg>
        <pc:picChg chg="add del mod">
          <ac:chgData name="Ľubica Noščáková" userId="ab300dcf-9503-4cad-9f97-c39b8a6fa781" providerId="ADAL" clId="{72DE37BA-ECBF-4955-BEB9-9F3418BA5334}" dt="2023-11-14T05:43:34.761" v="351" actId="478"/>
          <ac:picMkLst>
            <pc:docMk/>
            <pc:sldMk cId="1022922530" sldId="296"/>
            <ac:picMk id="5" creationId="{8D8DAE11-D095-9BFB-9A8D-F35ABA9BDC2F}"/>
          </ac:picMkLst>
        </pc:picChg>
        <pc:picChg chg="add mod">
          <ac:chgData name="Ľubica Noščáková" userId="ab300dcf-9503-4cad-9f97-c39b8a6fa781" providerId="ADAL" clId="{72DE37BA-ECBF-4955-BEB9-9F3418BA5334}" dt="2023-11-14T05:50:26.425" v="383" actId="14100"/>
          <ac:picMkLst>
            <pc:docMk/>
            <pc:sldMk cId="1022922530" sldId="296"/>
            <ac:picMk id="10" creationId="{547F74AC-E71B-E5D7-55F4-BE3C6DB85452}"/>
          </ac:picMkLst>
        </pc:picChg>
        <pc:picChg chg="add del">
          <ac:chgData name="Ľubica Noščáková" userId="ab300dcf-9503-4cad-9f97-c39b8a6fa781" providerId="ADAL" clId="{72DE37BA-ECBF-4955-BEB9-9F3418BA5334}" dt="2023-11-14T05:42:48.357" v="337"/>
          <ac:picMkLst>
            <pc:docMk/>
            <pc:sldMk cId="1022922530" sldId="296"/>
            <ac:picMk id="1026" creationId="{703BD2F6-3757-3F31-047C-6A6166007B70}"/>
          </ac:picMkLst>
        </pc:picChg>
        <pc:picChg chg="add del">
          <ac:chgData name="Ľubica Noščáková" userId="ab300dcf-9503-4cad-9f97-c39b8a6fa781" providerId="ADAL" clId="{72DE37BA-ECBF-4955-BEB9-9F3418BA5334}" dt="2023-11-14T05:43:09.133" v="347"/>
          <ac:picMkLst>
            <pc:docMk/>
            <pc:sldMk cId="1022922530" sldId="296"/>
            <ac:picMk id="1028" creationId="{FE84E599-A6AA-9548-E2D3-7DD075AF0DF2}"/>
          </ac:picMkLst>
        </pc:picChg>
        <pc:picChg chg="add del">
          <ac:chgData name="Ľubica Noščáková" userId="ab300dcf-9503-4cad-9f97-c39b8a6fa781" providerId="ADAL" clId="{72DE37BA-ECBF-4955-BEB9-9F3418BA5334}" dt="2023-11-14T05:48:20.638" v="373"/>
          <ac:picMkLst>
            <pc:docMk/>
            <pc:sldMk cId="1022922530" sldId="296"/>
            <ac:picMk id="1029" creationId="{532E1DE7-4006-227D-AE53-DAA857871B85}"/>
          </ac:picMkLst>
        </pc:picChg>
        <pc:picChg chg="add del">
          <ac:chgData name="Ľubica Noščáková" userId="ab300dcf-9503-4cad-9f97-c39b8a6fa781" providerId="ADAL" clId="{72DE37BA-ECBF-4955-BEB9-9F3418BA5334}" dt="2023-11-14T05:48:36.553" v="375"/>
          <ac:picMkLst>
            <pc:docMk/>
            <pc:sldMk cId="1022922530" sldId="296"/>
            <ac:picMk id="1030" creationId="{C5FFA839-2AC7-0890-5582-4ADBCA156C34}"/>
          </ac:picMkLst>
        </pc:picChg>
      </pc:sldChg>
      <pc:sldChg chg="addSp delSp new del">
        <pc:chgData name="Ľubica Noščáková" userId="ab300dcf-9503-4cad-9f97-c39b8a6fa781" providerId="ADAL" clId="{72DE37BA-ECBF-4955-BEB9-9F3418BA5334}" dt="2023-11-14T05:45:37.486" v="357" actId="47"/>
        <pc:sldMkLst>
          <pc:docMk/>
          <pc:sldMk cId="3862637336" sldId="297"/>
        </pc:sldMkLst>
        <pc:spChg chg="add del">
          <ac:chgData name="Ľubica Noščáková" userId="ab300dcf-9503-4cad-9f97-c39b8a6fa781" providerId="ADAL" clId="{72DE37BA-ECBF-4955-BEB9-9F3418BA5334}" dt="2023-11-14T05:45:27.836" v="356"/>
          <ac:spMkLst>
            <pc:docMk/>
            <pc:sldMk cId="3862637336" sldId="297"/>
            <ac:spMk id="2" creationId="{9DDADDF5-2417-4D44-32AA-1BAD0CE33147}"/>
          </ac:spMkLst>
        </pc:spChg>
      </pc:sldChg>
      <pc:sldChg chg="addSp delSp modSp add mod">
        <pc:chgData name="Ľubica Noščáková" userId="ab300dcf-9503-4cad-9f97-c39b8a6fa781" providerId="ADAL" clId="{72DE37BA-ECBF-4955-BEB9-9F3418BA5334}" dt="2023-11-14T06:01:13.863" v="439" actId="1076"/>
        <pc:sldMkLst>
          <pc:docMk/>
          <pc:sldMk cId="3994750800" sldId="297"/>
        </pc:sldMkLst>
        <pc:picChg chg="add mod">
          <ac:chgData name="Ľubica Noščáková" userId="ab300dcf-9503-4cad-9f97-c39b8a6fa781" providerId="ADAL" clId="{72DE37BA-ECBF-4955-BEB9-9F3418BA5334}" dt="2023-11-14T06:01:13.863" v="439" actId="1076"/>
          <ac:picMkLst>
            <pc:docMk/>
            <pc:sldMk cId="3994750800" sldId="297"/>
            <ac:picMk id="4" creationId="{4D397B5E-71F6-1495-4474-6EC04A7B6620}"/>
          </ac:picMkLst>
        </pc:picChg>
        <pc:picChg chg="del">
          <ac:chgData name="Ľubica Noščáková" userId="ab300dcf-9503-4cad-9f97-c39b8a6fa781" providerId="ADAL" clId="{72DE37BA-ECBF-4955-BEB9-9F3418BA5334}" dt="2023-11-14T06:00:14.975" v="434" actId="478"/>
          <ac:picMkLst>
            <pc:docMk/>
            <pc:sldMk cId="3994750800" sldId="297"/>
            <ac:picMk id="6" creationId="{FDB37FD5-5407-9F7F-7CF7-6A6083E8F6F9}"/>
          </ac:picMkLst>
        </pc:picChg>
      </pc:sldChg>
      <pc:sldChg chg="addSp delSp modSp add mod">
        <pc:chgData name="Ľubica Noščáková" userId="ab300dcf-9503-4cad-9f97-c39b8a6fa781" providerId="ADAL" clId="{72DE37BA-ECBF-4955-BEB9-9F3418BA5334}" dt="2023-11-14T06:02:42.667" v="448" actId="14100"/>
        <pc:sldMkLst>
          <pc:docMk/>
          <pc:sldMk cId="4129447580" sldId="298"/>
        </pc:sldMkLst>
        <pc:picChg chg="del">
          <ac:chgData name="Ľubica Noščáková" userId="ab300dcf-9503-4cad-9f97-c39b8a6fa781" providerId="ADAL" clId="{72DE37BA-ECBF-4955-BEB9-9F3418BA5334}" dt="2023-11-14T06:01:43.742" v="441" actId="478"/>
          <ac:picMkLst>
            <pc:docMk/>
            <pc:sldMk cId="4129447580" sldId="298"/>
            <ac:picMk id="4" creationId="{4D397B5E-71F6-1495-4474-6EC04A7B6620}"/>
          </ac:picMkLst>
        </pc:picChg>
        <pc:picChg chg="add mod">
          <ac:chgData name="Ľubica Noščáková" userId="ab300dcf-9503-4cad-9f97-c39b8a6fa781" providerId="ADAL" clId="{72DE37BA-ECBF-4955-BEB9-9F3418BA5334}" dt="2023-11-14T06:02:42.667" v="448" actId="14100"/>
          <ac:picMkLst>
            <pc:docMk/>
            <pc:sldMk cId="4129447580" sldId="298"/>
            <ac:picMk id="6" creationId="{A3824482-874A-CCDB-AD01-F5D6FD8AAF63}"/>
          </ac:picMkLst>
        </pc:picChg>
      </pc:sldChg>
      <pc:sldChg chg="addSp delSp modSp add mod">
        <pc:chgData name="Ľubica Noščáková" userId="ab300dcf-9503-4cad-9f97-c39b8a6fa781" providerId="ADAL" clId="{72DE37BA-ECBF-4955-BEB9-9F3418BA5334}" dt="2023-11-14T06:03:37.962" v="455" actId="1076"/>
        <pc:sldMkLst>
          <pc:docMk/>
          <pc:sldMk cId="3025008262" sldId="299"/>
        </pc:sldMkLst>
        <pc:picChg chg="add mod">
          <ac:chgData name="Ľubica Noščáková" userId="ab300dcf-9503-4cad-9f97-c39b8a6fa781" providerId="ADAL" clId="{72DE37BA-ECBF-4955-BEB9-9F3418BA5334}" dt="2023-11-14T06:03:37.962" v="455" actId="1076"/>
          <ac:picMkLst>
            <pc:docMk/>
            <pc:sldMk cId="3025008262" sldId="299"/>
            <ac:picMk id="4" creationId="{25C76FD2-46EB-4EEF-8646-73FD8563661F}"/>
          </ac:picMkLst>
        </pc:picChg>
        <pc:picChg chg="del">
          <ac:chgData name="Ľubica Noščáková" userId="ab300dcf-9503-4cad-9f97-c39b8a6fa781" providerId="ADAL" clId="{72DE37BA-ECBF-4955-BEB9-9F3418BA5334}" dt="2023-11-14T06:02:52.935" v="450" actId="478"/>
          <ac:picMkLst>
            <pc:docMk/>
            <pc:sldMk cId="3025008262" sldId="299"/>
            <ac:picMk id="6" creationId="{A3824482-874A-CCDB-AD01-F5D6FD8AAF63}"/>
          </ac:picMkLst>
        </pc:picChg>
      </pc:sldChg>
      <pc:sldChg chg="addSp delSp modSp add mod">
        <pc:chgData name="Ľubica Noščáková" userId="ab300dcf-9503-4cad-9f97-c39b8a6fa781" providerId="ADAL" clId="{72DE37BA-ECBF-4955-BEB9-9F3418BA5334}" dt="2023-11-14T06:05:32.557" v="462" actId="1076"/>
        <pc:sldMkLst>
          <pc:docMk/>
          <pc:sldMk cId="4156456167" sldId="300"/>
        </pc:sldMkLst>
        <pc:picChg chg="del">
          <ac:chgData name="Ľubica Noščáková" userId="ab300dcf-9503-4cad-9f97-c39b8a6fa781" providerId="ADAL" clId="{72DE37BA-ECBF-4955-BEB9-9F3418BA5334}" dt="2023-11-14T06:04:03.673" v="457" actId="478"/>
          <ac:picMkLst>
            <pc:docMk/>
            <pc:sldMk cId="4156456167" sldId="300"/>
            <ac:picMk id="4" creationId="{25C76FD2-46EB-4EEF-8646-73FD8563661F}"/>
          </ac:picMkLst>
        </pc:picChg>
        <pc:picChg chg="add mod">
          <ac:chgData name="Ľubica Noščáková" userId="ab300dcf-9503-4cad-9f97-c39b8a6fa781" providerId="ADAL" clId="{72DE37BA-ECBF-4955-BEB9-9F3418BA5334}" dt="2023-11-14T06:05:32.557" v="462" actId="1076"/>
          <ac:picMkLst>
            <pc:docMk/>
            <pc:sldMk cId="4156456167" sldId="300"/>
            <ac:picMk id="6" creationId="{30517BDB-E9A5-077B-F969-4BF24B2A3649}"/>
          </ac:picMkLst>
        </pc:picChg>
      </pc:sldChg>
      <pc:sldChg chg="addSp delSp modSp add mod">
        <pc:chgData name="Ľubica Noščáková" userId="ab300dcf-9503-4cad-9f97-c39b8a6fa781" providerId="ADAL" clId="{72DE37BA-ECBF-4955-BEB9-9F3418BA5334}" dt="2023-11-14T06:07:06.349" v="468" actId="14100"/>
        <pc:sldMkLst>
          <pc:docMk/>
          <pc:sldMk cId="374534668" sldId="301"/>
        </pc:sldMkLst>
        <pc:picChg chg="add mod">
          <ac:chgData name="Ľubica Noščáková" userId="ab300dcf-9503-4cad-9f97-c39b8a6fa781" providerId="ADAL" clId="{72DE37BA-ECBF-4955-BEB9-9F3418BA5334}" dt="2023-11-14T06:07:06.349" v="468" actId="14100"/>
          <ac:picMkLst>
            <pc:docMk/>
            <pc:sldMk cId="374534668" sldId="301"/>
            <ac:picMk id="4" creationId="{C8E16A56-B624-3892-19D4-D707DAA22CB9}"/>
          </ac:picMkLst>
        </pc:picChg>
        <pc:picChg chg="del">
          <ac:chgData name="Ľubica Noščáková" userId="ab300dcf-9503-4cad-9f97-c39b8a6fa781" providerId="ADAL" clId="{72DE37BA-ECBF-4955-BEB9-9F3418BA5334}" dt="2023-11-14T06:06:53.268" v="464" actId="478"/>
          <ac:picMkLst>
            <pc:docMk/>
            <pc:sldMk cId="374534668" sldId="301"/>
            <ac:picMk id="6" creationId="{30517BDB-E9A5-077B-F969-4BF24B2A3649}"/>
          </ac:picMkLst>
        </pc:picChg>
      </pc:sldChg>
      <pc:sldChg chg="modSp add mod">
        <pc:chgData name="Ľubica Noščáková" userId="ab300dcf-9503-4cad-9f97-c39b8a6fa781" providerId="ADAL" clId="{72DE37BA-ECBF-4955-BEB9-9F3418BA5334}" dt="2023-11-14T08:32:54.322" v="832" actId="120"/>
        <pc:sldMkLst>
          <pc:docMk/>
          <pc:sldMk cId="1057501334" sldId="302"/>
        </pc:sldMkLst>
        <pc:spChg chg="mod">
          <ac:chgData name="Ľubica Noščáková" userId="ab300dcf-9503-4cad-9f97-c39b8a6fa781" providerId="ADAL" clId="{72DE37BA-ECBF-4955-BEB9-9F3418BA5334}" dt="2023-11-14T08:32:54.322" v="832" actId="120"/>
          <ac:spMkLst>
            <pc:docMk/>
            <pc:sldMk cId="1057501334" sldId="302"/>
            <ac:spMk id="6" creationId="{0FED58BD-98DD-B179-9130-E1A39ECD559D}"/>
          </ac:spMkLst>
        </pc:spChg>
      </pc:sldChg>
      <pc:sldChg chg="modSp add mod">
        <pc:chgData name="Ľubica Noščáková" userId="ab300dcf-9503-4cad-9f97-c39b8a6fa781" providerId="ADAL" clId="{72DE37BA-ECBF-4955-BEB9-9F3418BA5334}" dt="2023-11-14T08:40:28.705" v="899" actId="207"/>
        <pc:sldMkLst>
          <pc:docMk/>
          <pc:sldMk cId="4194651148" sldId="303"/>
        </pc:sldMkLst>
        <pc:spChg chg="mod">
          <ac:chgData name="Ľubica Noščáková" userId="ab300dcf-9503-4cad-9f97-c39b8a6fa781" providerId="ADAL" clId="{72DE37BA-ECBF-4955-BEB9-9F3418BA5334}" dt="2023-11-14T08:40:28.705" v="899" actId="207"/>
          <ac:spMkLst>
            <pc:docMk/>
            <pc:sldMk cId="4194651148" sldId="303"/>
            <ac:spMk id="7" creationId="{38E34CB9-9C4E-B052-0EEE-5410CDC2304C}"/>
          </ac:spMkLst>
        </pc:spChg>
      </pc:sldChg>
      <pc:sldChg chg="modSp add mod">
        <pc:chgData name="Ľubica Noščáková" userId="ab300dcf-9503-4cad-9f97-c39b8a6fa781" providerId="ADAL" clId="{72DE37BA-ECBF-4955-BEB9-9F3418BA5334}" dt="2023-11-14T08:56:59.299" v="982" actId="255"/>
        <pc:sldMkLst>
          <pc:docMk/>
          <pc:sldMk cId="4128386616" sldId="304"/>
        </pc:sldMkLst>
        <pc:spChg chg="mod">
          <ac:chgData name="Ľubica Noščáková" userId="ab300dcf-9503-4cad-9f97-c39b8a6fa781" providerId="ADAL" clId="{72DE37BA-ECBF-4955-BEB9-9F3418BA5334}" dt="2023-11-14T08:56:59.299" v="982" actId="255"/>
          <ac:spMkLst>
            <pc:docMk/>
            <pc:sldMk cId="4128386616" sldId="304"/>
            <ac:spMk id="3" creationId="{6D3AEAEB-67E0-6EA4-C2A3-9814FAA756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49209-946A-40A0-8F3A-E5EE0AFCA85E}" type="datetimeFigureOut">
              <a:rPr lang="sk-SK" smtClean="0"/>
              <a:t>14. 11. 2023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04BEA-B7E5-4C05-9D29-2F8DF429D5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153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4CC03-8012-6531-BE9C-D168D5FE4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6DB829-AE33-97DE-7C37-F55894E13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25A4E8-F45D-71F4-30C4-C1425F09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67D-2933-4A05-83EC-F00F645E9B1C}" type="datetimeFigureOut">
              <a:rPr lang="sk-SK" smtClean="0"/>
              <a:t>14. 11. 2023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350761B-4A33-D944-1E3B-3622B1A6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980DF32-7084-180F-28F2-B37C246F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12CF-2904-4663-B4F5-2BC61E9C52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110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340A0-6DD2-565C-353C-1B6C87C6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77A3B21-F130-38A5-690C-11B6B0D65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4C2C378-2BC8-1F95-EDA1-BE2CA593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67D-2933-4A05-83EC-F00F645E9B1C}" type="datetimeFigureOut">
              <a:rPr lang="sk-SK" smtClean="0"/>
              <a:t>14. 11. 2023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7AF9882-2F28-2B2C-F596-0E76E8E5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6DEF805-629C-9EA6-0993-0896CD51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12CF-2904-4663-B4F5-2BC61E9C52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472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1FC8D33-3D64-7A7E-4836-94E165487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DA88C32-7E8F-78DE-F727-4AEF69F63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3A378C8-936D-C9F2-32B7-658872C9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67D-2933-4A05-83EC-F00F645E9B1C}" type="datetimeFigureOut">
              <a:rPr lang="sk-SK" smtClean="0"/>
              <a:t>14. 11. 2023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09C9233-DF8B-9E16-9B80-9D4E130F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4F7480-D958-76D6-E0F7-AE541E78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12CF-2904-4663-B4F5-2BC61E9C52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483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C0F2C-C5FE-F254-A65E-118A942E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1557DF-CCCA-39C0-9023-721D3EEC7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756E9A7-1598-0459-C578-8441678A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67D-2933-4A05-83EC-F00F645E9B1C}" type="datetimeFigureOut">
              <a:rPr lang="sk-SK" smtClean="0"/>
              <a:t>14. 11. 2023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C38E9BD-E219-A005-059D-3993B28D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A2B90AF-7A57-A7AF-732D-EB1B331A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12CF-2904-4663-B4F5-2BC61E9C52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251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3E670-F243-6A10-17ED-AE452458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A06DA-4E25-E212-8DC7-17EF6124E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C543610-EEB0-BE61-794A-CD2B08BB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67D-2933-4A05-83EC-F00F645E9B1C}" type="datetimeFigureOut">
              <a:rPr lang="sk-SK" smtClean="0"/>
              <a:t>14. 11. 2023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826F38C-7FB7-CD35-8307-777F669F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7401488-61FB-217D-DF96-68E33924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12CF-2904-4663-B4F5-2BC61E9C52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297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55D27-195D-ACAA-FA3F-E7A012053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395233-EFD5-5CD6-A5B2-9000D89A9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8CB0FF8-EED8-2513-098C-8842C17D4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63C4973-4715-FA83-9007-D660F687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67D-2933-4A05-83EC-F00F645E9B1C}" type="datetimeFigureOut">
              <a:rPr lang="sk-SK" smtClean="0"/>
              <a:t>14. 11. 2023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293E742-46F7-9D18-D182-710D92E36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12EED1C-66E8-827B-EF39-20974A9B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12CF-2904-4663-B4F5-2BC61E9C52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934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38F4B-4B14-58F9-6340-71BBBD29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ECB50E-478A-DF14-FC7B-8725188A1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F48AEFC-E450-6BF7-EBB9-AB3EC918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6FA98E-01BA-525F-42CF-D04910668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5ACC612-049C-4197-C9B7-28D59A18F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5995BA79-A265-0CF1-AC03-6EAD8297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67D-2933-4A05-83EC-F00F645E9B1C}" type="datetimeFigureOut">
              <a:rPr lang="sk-SK" smtClean="0"/>
              <a:t>14. 11. 2023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BF6A80C-0304-947F-9D57-AAF27A8C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1749A7F5-D2A6-C07B-C52F-A3E03CBD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12CF-2904-4663-B4F5-2BC61E9C52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674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4B472-3EB1-2985-4D9D-69EA22AA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499B39A-D321-26E8-3313-789AC8AF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67D-2933-4A05-83EC-F00F645E9B1C}" type="datetimeFigureOut">
              <a:rPr lang="sk-SK" smtClean="0"/>
              <a:t>14. 11. 2023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78F1422-4A41-223B-C168-175CA481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A960B00-8F71-6367-4022-D012752F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12CF-2904-4663-B4F5-2BC61E9C52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04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C83A2CB-EF64-6871-6813-63DE83EC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67D-2933-4A05-83EC-F00F645E9B1C}" type="datetimeFigureOut">
              <a:rPr lang="sk-SK" smtClean="0"/>
              <a:t>14. 11. 2023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F9F37BC-C404-707E-BFEE-D34498D9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37AD491-2F88-9D0E-2853-9E3B7267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12CF-2904-4663-B4F5-2BC61E9C52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84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53DEA-CC8A-EF1F-A00F-2C05DEBE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3F0FDF-F19F-FF66-0441-186341842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C920DE-2FE6-B21C-4D84-6300E4B63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35596DE-24F9-A921-F788-C915F613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67D-2933-4A05-83EC-F00F645E9B1C}" type="datetimeFigureOut">
              <a:rPr lang="sk-SK" smtClean="0"/>
              <a:t>14. 11. 2023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D691FE0-34AD-0087-CACF-84A86E51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886158F-62E8-288D-243F-7CEA439B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12CF-2904-4663-B4F5-2BC61E9C52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70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22CF7-E9CC-E78F-B145-56A3167D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78AC084D-7C5B-5484-A4F3-6AD481587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A51761-BB68-7904-A43A-C3069F550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0AB72AF-47EF-355C-6731-50FEE5E9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67D-2933-4A05-83EC-F00F645E9B1C}" type="datetimeFigureOut">
              <a:rPr lang="sk-SK" smtClean="0"/>
              <a:t>14. 11. 2023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BC1650B-373A-3230-CDD3-4D82D841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0923EA7-4BF4-10C6-3C04-F67B100C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12CF-2904-4663-B4F5-2BC61E9C52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47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AA90D76-C657-56DB-C2D8-1E2A3FE3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1D6EF2-9D2C-5888-E341-9B4F57726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67A4BA7-08F0-4A1E-17BD-A8EB38F6E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AB67D-2933-4A05-83EC-F00F645E9B1C}" type="datetimeFigureOut">
              <a:rPr lang="sk-SK" smtClean="0"/>
              <a:t>14. 11. 2023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98CDC20-E1C9-0C7B-0007-4C73076D7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C947918-5BA9-E693-55B9-E30CAC55E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812CF-2904-4663-B4F5-2BC61E9C52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746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ptveskole.cz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revize.edu.cz/ke-stazeni#a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tgpt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rd.google.com/" TargetMode="External"/><Relationship Id="rId5" Type="http://schemas.openxmlformats.org/officeDocument/2006/relationships/hyperlink" Target="http://www.poe.com/" TargetMode="External"/><Relationship Id="rId4" Type="http://schemas.openxmlformats.org/officeDocument/2006/relationships/hyperlink" Target="http://www.bing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jou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eonardo.ai/" TargetMode="External"/><Relationship Id="rId4" Type="http://schemas.openxmlformats.org/officeDocument/2006/relationships/hyperlink" Target="http://www.bing.com/crea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.noota.i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happyscribe.com/" TargetMode="External"/><Relationship Id="rId4" Type="http://schemas.openxmlformats.org/officeDocument/2006/relationships/hyperlink" Target="https://openai.com/research/whisp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.ai/" TargetMode="External"/><Relationship Id="rId7" Type="http://schemas.openxmlformats.org/officeDocument/2006/relationships/hyperlink" Target="http://www.leonardo.ai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ing.com/create" TargetMode="External"/><Relationship Id="rId5" Type="http://schemas.openxmlformats.org/officeDocument/2006/relationships/hyperlink" Target="http://www.midjourney.com/" TargetMode="External"/><Relationship Id="rId4" Type="http://schemas.openxmlformats.org/officeDocument/2006/relationships/hyperlink" Target="http://www.character.a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i.invideo.i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nsensus.app/" TargetMode="External"/><Relationship Id="rId5" Type="http://schemas.openxmlformats.org/officeDocument/2006/relationships/hyperlink" Target="https://elicit.com/" TargetMode="External"/><Relationship Id="rId4" Type="http://schemas.openxmlformats.org/officeDocument/2006/relationships/hyperlink" Target="https://www.perplexity.a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evenlabs.i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hatdoc.com/" TargetMode="External"/><Relationship Id="rId5" Type="http://schemas.openxmlformats.org/officeDocument/2006/relationships/hyperlink" Target="https://www.chatpdf.com/" TargetMode="External"/><Relationship Id="rId4" Type="http://schemas.openxmlformats.org/officeDocument/2006/relationships/hyperlink" Target="http://www.d-id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pler.cz/" TargetMode="External"/><Relationship Id="rId3" Type="http://schemas.openxmlformats.org/officeDocument/2006/relationships/hyperlink" Target="https://substack.com/@learningfuturesdigest" TargetMode="External"/><Relationship Id="rId7" Type="http://schemas.openxmlformats.org/officeDocument/2006/relationships/hyperlink" Target="https://ceskepodcasty.cz/epizoda/27706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idetem.cz/" TargetMode="External"/><Relationship Id="rId5" Type="http://schemas.openxmlformats.org/officeDocument/2006/relationships/hyperlink" Target="https://www.oneusefulthing.org/p/what-people-ask-me-most-also-some" TargetMode="External"/><Relationship Id="rId4" Type="http://schemas.openxmlformats.org/officeDocument/2006/relationships/hyperlink" Target="https://www.oneusefulthing.org/" TargetMode="External"/><Relationship Id="rId9" Type="http://schemas.openxmlformats.org/officeDocument/2006/relationships/hyperlink" Target="https://leonfurze.com/2023/01/23/practical-strategies-for-chatgpt-in-educatio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332347D-09AC-B288-1312-DDB99D5D8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D3AEAEB-67E0-6EA4-C2A3-9814FAA756C4}"/>
              </a:ext>
            </a:extLst>
          </p:cNvPr>
          <p:cNvSpPr txBox="1">
            <a:spLocks/>
          </p:cNvSpPr>
          <p:nvPr/>
        </p:nvSpPr>
        <p:spPr>
          <a:xfrm>
            <a:off x="716279" y="845854"/>
            <a:ext cx="11359763" cy="42747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algn="l"/>
            <a:r>
              <a:rPr lang="sk-SK" sz="4400" b="1" dirty="0">
                <a:solidFill>
                  <a:srgbClr val="4254A4"/>
                </a:solidFill>
                <a:latin typeface="Bahnschrift" panose="020B0502040204020203" pitchFamily="34" charset="0"/>
              </a:rPr>
              <a:t>Ľubica Noščáková</a:t>
            </a:r>
          </a:p>
          <a:p>
            <a:pPr marL="173038" algn="l"/>
            <a:endParaRPr lang="sk-SK" sz="7200" b="1" dirty="0">
              <a:solidFill>
                <a:srgbClr val="FFFF00"/>
              </a:solidFill>
              <a:latin typeface="Bahnschrift" panose="020B0502040204020203" pitchFamily="34" charset="0"/>
            </a:endParaRPr>
          </a:p>
          <a:p>
            <a:pPr marL="173038" algn="l"/>
            <a:r>
              <a:rPr lang="sk-SK" sz="8800" b="1" dirty="0">
                <a:solidFill>
                  <a:srgbClr val="FFFF00"/>
                </a:solidFill>
                <a:latin typeface="Bahnschrift" panose="020B0502040204020203" pitchFamily="34" charset="0"/>
              </a:rPr>
              <a:t>AI v službách učiteľa</a:t>
            </a:r>
            <a:r>
              <a:rPr lang="en-US" sz="8800" dirty="0">
                <a:solidFill>
                  <a:srgbClr val="FFFF00"/>
                </a:solidFill>
                <a:latin typeface="Bahnschrift" panose="020B0502040204020203" pitchFamily="34" charset="0"/>
              </a:rPr>
              <a:t> </a:t>
            </a:r>
            <a:endParaRPr lang="sk-SK" sz="8800" dirty="0">
              <a:solidFill>
                <a:srgbClr val="FFFF00"/>
              </a:solidFill>
              <a:latin typeface="Bahnschrift" panose="020B0502040204020203" pitchFamily="34" charset="0"/>
            </a:endParaRPr>
          </a:p>
          <a:p>
            <a:pPr marL="173038" algn="l"/>
            <a:r>
              <a:rPr lang="sk-SK" sz="4400" dirty="0">
                <a:solidFill>
                  <a:srgbClr val="4254A4"/>
                </a:solidFill>
                <a:latin typeface="Bahnschrift" panose="020B0502040204020203" pitchFamily="34" charset="0"/>
              </a:rPr>
              <a:t>                                                    </a:t>
            </a:r>
          </a:p>
          <a:p>
            <a:pPr marL="173038" algn="l"/>
            <a:r>
              <a:rPr lang="sk-SK" sz="4400" dirty="0">
                <a:solidFill>
                  <a:srgbClr val="4254A4"/>
                </a:solidFill>
                <a:latin typeface="Bahnschrift" panose="020B0502040204020203" pitchFamily="34" charset="0"/>
              </a:rPr>
              <a:t>                                  </a:t>
            </a:r>
          </a:p>
          <a:p>
            <a:pPr marL="173038" algn="l"/>
            <a:r>
              <a:rPr lang="sk-SK" sz="4400" dirty="0">
                <a:solidFill>
                  <a:srgbClr val="4254A4"/>
                </a:solidFill>
                <a:latin typeface="Bahnschrift" panose="020B0502040204020203" pitchFamily="34" charset="0"/>
              </a:rPr>
              <a:t>                                    </a:t>
            </a:r>
            <a:r>
              <a:rPr lang="sk-SK" sz="4400" dirty="0">
                <a:solidFill>
                  <a:srgbClr val="00B050"/>
                </a:solidFill>
                <a:latin typeface="Bahnschrift" panose="020B0502040204020203" pitchFamily="34" charset="0"/>
              </a:rPr>
              <a:t>workshop 14.11.2023</a:t>
            </a:r>
            <a:endParaRPr lang="en-US" sz="4400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6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332347D-09AC-B288-1312-DDB99D5D8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>
          <a:xfrm>
            <a:off x="897834" y="635339"/>
            <a:ext cx="10628376" cy="544000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FA1E780-7C9A-5702-1833-8E209B2016C8}"/>
              </a:ext>
            </a:extLst>
          </p:cNvPr>
          <p:cNvSpPr txBox="1"/>
          <p:nvPr/>
        </p:nvSpPr>
        <p:spPr>
          <a:xfrm>
            <a:off x="4084178" y="4813543"/>
            <a:ext cx="8102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https://slidesgpt.com/l/XeSs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D397B5E-71F6-1495-4474-6EC04A7B6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776" y="883998"/>
            <a:ext cx="5344803" cy="38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5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332347D-09AC-B288-1312-DDB99D5D8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>
          <a:xfrm>
            <a:off x="897834" y="635339"/>
            <a:ext cx="10628376" cy="544000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FA1E780-7C9A-5702-1833-8E209B2016C8}"/>
              </a:ext>
            </a:extLst>
          </p:cNvPr>
          <p:cNvSpPr txBox="1"/>
          <p:nvPr/>
        </p:nvSpPr>
        <p:spPr>
          <a:xfrm>
            <a:off x="4084178" y="4813543"/>
            <a:ext cx="8102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https://slidesgpt.com/l/XeSs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3824482-874A-CCDB-AD01-F5D6FD8AA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86" y="843240"/>
            <a:ext cx="8102875" cy="41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4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332347D-09AC-B288-1312-DDB99D5D8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>
          <a:xfrm>
            <a:off x="897834" y="635339"/>
            <a:ext cx="10628376" cy="544000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FA1E780-7C9A-5702-1833-8E209B2016C8}"/>
              </a:ext>
            </a:extLst>
          </p:cNvPr>
          <p:cNvSpPr txBox="1"/>
          <p:nvPr/>
        </p:nvSpPr>
        <p:spPr>
          <a:xfrm>
            <a:off x="4084178" y="4813543"/>
            <a:ext cx="8102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https://slidesgpt.com/l/XeSs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5C76FD2-46EB-4EEF-8646-73FD8563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331" y="860141"/>
            <a:ext cx="7783899" cy="41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0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332347D-09AC-B288-1312-DDB99D5D8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>
          <a:xfrm>
            <a:off x="897834" y="635339"/>
            <a:ext cx="10628376" cy="544000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FA1E780-7C9A-5702-1833-8E209B2016C8}"/>
              </a:ext>
            </a:extLst>
          </p:cNvPr>
          <p:cNvSpPr txBox="1"/>
          <p:nvPr/>
        </p:nvSpPr>
        <p:spPr>
          <a:xfrm>
            <a:off x="4084178" y="4813543"/>
            <a:ext cx="8102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https://slidesgpt.com/l/XeSs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0517BDB-E9A5-077B-F969-4BF24B2A3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12" y="782658"/>
            <a:ext cx="7613039" cy="40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5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332347D-09AC-B288-1312-DDB99D5D8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>
          <a:xfrm>
            <a:off x="897834" y="635339"/>
            <a:ext cx="10628376" cy="544000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FA1E780-7C9A-5702-1833-8E209B2016C8}"/>
              </a:ext>
            </a:extLst>
          </p:cNvPr>
          <p:cNvSpPr txBox="1"/>
          <p:nvPr/>
        </p:nvSpPr>
        <p:spPr>
          <a:xfrm>
            <a:off x="4084178" y="4813543"/>
            <a:ext cx="8102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https://slidesgpt.com/l/XeSs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8E16A56-B624-3892-19D4-D707DAA22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78" y="1026103"/>
            <a:ext cx="7052346" cy="37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4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332347D-09AC-B288-1312-DDB99D5D8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6D3AEAEB-67E0-6EA4-C2A3-9814FAA756C4}"/>
              </a:ext>
            </a:extLst>
          </p:cNvPr>
          <p:cNvSpPr txBox="1">
            <a:spLocks/>
          </p:cNvSpPr>
          <p:nvPr/>
        </p:nvSpPr>
        <p:spPr>
          <a:xfrm>
            <a:off x="716280" y="845854"/>
            <a:ext cx="11475720" cy="42747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algn="l">
              <a:spcAft>
                <a:spcPts val="600"/>
              </a:spcAft>
            </a:pPr>
            <a:endParaRPr lang="sk-SK" sz="3600" b="1">
              <a:solidFill>
                <a:srgbClr val="4254A4"/>
              </a:solidFill>
              <a:latin typeface="Bahnschrift" panose="020B0502040204020203" pitchFamily="34" charset="0"/>
            </a:endParaRPr>
          </a:p>
          <a:p>
            <a:pPr marL="173038" algn="l">
              <a:spcAft>
                <a:spcPts val="600"/>
              </a:spcAft>
            </a:pPr>
            <a:endParaRPr lang="en-US" sz="4400">
              <a:solidFill>
                <a:srgbClr val="4254A4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3E4FF0B-84EB-B79B-E1FA-9F7840B99F34}"/>
              </a:ext>
            </a:extLst>
          </p:cNvPr>
          <p:cNvSpPr txBox="1"/>
          <p:nvPr/>
        </p:nvSpPr>
        <p:spPr>
          <a:xfrm>
            <a:off x="288915" y="119423"/>
            <a:ext cx="44651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Průvodce</a:t>
            </a:r>
            <a:r>
              <a:rPr lang="sk-SK" sz="5400" b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ChatGPT</a:t>
            </a:r>
            <a:r>
              <a:rPr lang="sk-SK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 </a:t>
            </a:r>
            <a:r>
              <a:rPr lang="sk-SK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učitele</a:t>
            </a:r>
            <a:r>
              <a:rPr lang="sk-SK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(gptveskole.cz)</a:t>
            </a:r>
            <a:endParaRPr lang="sk-SK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FCCADF0-BD3D-DFC1-7E1F-D8CB1645D2B3}"/>
              </a:ext>
            </a:extLst>
          </p:cNvPr>
          <p:cNvSpPr txBox="1"/>
          <p:nvPr/>
        </p:nvSpPr>
        <p:spPr>
          <a:xfrm>
            <a:off x="248488" y="4043423"/>
            <a:ext cx="4174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 stiahnutie | revízia IKT FEP v BE (edu.cz)</a:t>
            </a:r>
            <a:endParaRPr lang="sk-SK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CC082853-619B-B876-5E7E-6968D9EA8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0644"/>
            <a:ext cx="5379720" cy="6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9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332347D-09AC-B288-1312-DDB99D5D8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D3AEAEB-67E0-6EA4-C2A3-9814FAA756C4}"/>
              </a:ext>
            </a:extLst>
          </p:cNvPr>
          <p:cNvSpPr txBox="1">
            <a:spLocks/>
          </p:cNvSpPr>
          <p:nvPr/>
        </p:nvSpPr>
        <p:spPr>
          <a:xfrm>
            <a:off x="152400" y="845854"/>
            <a:ext cx="11475720" cy="42747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algn="l"/>
            <a:endParaRPr lang="sk-SK" sz="3600" b="1" dirty="0">
              <a:solidFill>
                <a:srgbClr val="4254A4"/>
              </a:solidFill>
              <a:latin typeface="Bahnschrift" panose="020B0502040204020203" pitchFamily="34" charset="0"/>
            </a:endParaRPr>
          </a:p>
          <a:p>
            <a:pPr marL="173038" algn="l"/>
            <a:r>
              <a:rPr lang="sk-SK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AI</a:t>
            </a:r>
            <a:endParaRPr lang="sk-SK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marL="173038" algn="l"/>
            <a:endParaRPr lang="sk-SK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marL="173038" algn="l"/>
            <a:r>
              <a:rPr lang="sk-SK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Neviditeľný člen školy, triedy, života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marL="173038" algn="l"/>
            <a:endParaRPr lang="en-US" sz="4400" dirty="0">
              <a:solidFill>
                <a:srgbClr val="4254A4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2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332347D-09AC-B288-1312-DDB99D5D8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9FE1AB19-F424-0600-3B4E-468BA7278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42" r="10784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D3AEAEB-67E0-6EA4-C2A3-9814FAA756C4}"/>
              </a:ext>
            </a:extLst>
          </p:cNvPr>
          <p:cNvSpPr txBox="1">
            <a:spLocks/>
          </p:cNvSpPr>
          <p:nvPr/>
        </p:nvSpPr>
        <p:spPr>
          <a:xfrm>
            <a:off x="511629" y="696685"/>
            <a:ext cx="3777342" cy="3548743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>
              <a:spcAft>
                <a:spcPts val="600"/>
              </a:spcAft>
            </a:pPr>
            <a:r>
              <a:rPr lang="sk-SK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Poďme tvoriť</a:t>
            </a:r>
          </a:p>
          <a:p>
            <a:pPr marL="173038">
              <a:spcAft>
                <a:spcPts val="600"/>
              </a:spcAft>
            </a:pPr>
            <a:endParaRPr lang="en-US" sz="28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51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332347D-09AC-B288-1312-DDB99D5D8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D3AEAEB-67E0-6EA4-C2A3-9814FAA756C4}"/>
              </a:ext>
            </a:extLst>
          </p:cNvPr>
          <p:cNvSpPr txBox="1">
            <a:spLocks/>
          </p:cNvSpPr>
          <p:nvPr/>
        </p:nvSpPr>
        <p:spPr>
          <a:xfrm>
            <a:off x="112643" y="120297"/>
            <a:ext cx="12079357" cy="57934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40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"/>
              </a:rPr>
              <a:t>Praktický workshop, kde si účastníci vyskúšajú nástroje AI a v tímoch podľa záujmu na tabletoch, ktoré budú k dispozícii skúsia</a:t>
            </a:r>
            <a:r>
              <a:rPr lang="sk-SK" sz="4000" b="0" i="0" dirty="0">
                <a:solidFill>
                  <a:srgbClr val="333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"/>
              </a:rPr>
              <a:t>:</a:t>
            </a:r>
          </a:p>
          <a:p>
            <a:pPr algn="l"/>
            <a:endParaRPr lang="sk-SK" sz="1600" b="0" i="0" dirty="0">
              <a:solidFill>
                <a:srgbClr val="333132"/>
              </a:solidFill>
              <a:effectLst/>
              <a:latin typeface="Trebuchet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k-SK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"/>
              </a:rPr>
              <a:t>Vytvoriť konkrétne učebné materiály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k-SK" sz="36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"/>
              </a:rPr>
              <a:t>Urobiť prípravu vyučovacej hodiny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k-SK" sz="36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"/>
              </a:rPr>
              <a:t>Vytvárať pracovné listy/testy (s možnou diferenciáciou </a:t>
            </a:r>
            <a:r>
              <a:rPr lang="sk-SK" sz="3600" b="1" i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"/>
              </a:rPr>
              <a:t>obtiažnosti</a:t>
            </a:r>
            <a:r>
              <a:rPr lang="sk-SK" sz="36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"/>
              </a:rPr>
              <a:t>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k-SK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"/>
              </a:rPr>
              <a:t>Zadať podklady a získať hodnotiace hárky či podklady pre spätnú väzbu a hodnotenie žiakov</a:t>
            </a:r>
          </a:p>
          <a:p>
            <a:pPr marL="457200" indent="-457200" algn="r">
              <a:buFont typeface="Wingdings" panose="05000000000000000000" pitchFamily="2" charset="2"/>
              <a:buChar char="ü"/>
            </a:pPr>
            <a:r>
              <a:rPr lang="sk-SK" sz="3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"/>
              </a:rPr>
              <a:t>Použiť AI ako podporu pre komunikáciu o problémových situáciách</a:t>
            </a:r>
          </a:p>
          <a:p>
            <a:pPr marL="173038" algn="l"/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marL="173038" algn="l"/>
            <a:endParaRPr lang="en-US" sz="4400" dirty="0">
              <a:solidFill>
                <a:srgbClr val="4254A4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86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3D74E699-FF39-B2B0-08D6-33648646A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EA3772D2-9BD6-190F-C2D8-6EA722696435}"/>
              </a:ext>
            </a:extLst>
          </p:cNvPr>
          <p:cNvSpPr txBox="1">
            <a:spLocks/>
          </p:cNvSpPr>
          <p:nvPr/>
        </p:nvSpPr>
        <p:spPr>
          <a:xfrm>
            <a:off x="390933" y="845854"/>
            <a:ext cx="7405764" cy="42747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algn="l"/>
            <a:r>
              <a:rPr lang="sk-SK" sz="9600" dirty="0">
                <a:solidFill>
                  <a:srgbClr val="0070C0"/>
                </a:solidFill>
                <a:latin typeface="Bahnschrift" panose="020B0502040204020203" pitchFamily="34" charset="0"/>
              </a:rPr>
              <a:t>Spätná väzba</a:t>
            </a:r>
          </a:p>
          <a:p>
            <a:pPr marL="173038" algn="l"/>
            <a:endParaRPr lang="sk-SK" sz="7200" b="1" dirty="0">
              <a:solidFill>
                <a:srgbClr val="4254A4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81C8958E-8456-3B75-7BAE-9E1A99F6D1F0}"/>
              </a:ext>
            </a:extLst>
          </p:cNvPr>
          <p:cNvSpPr txBox="1"/>
          <p:nvPr/>
        </p:nvSpPr>
        <p:spPr>
          <a:xfrm>
            <a:off x="342254" y="4778336"/>
            <a:ext cx="108653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b="1" i="0" dirty="0">
                <a:solidFill>
                  <a:srgbClr val="00B050"/>
                </a:solidFill>
                <a:effectLst/>
                <a:latin typeface="Open Sans" panose="020B0606030504020204" pitchFamily="34" charset="0"/>
              </a:rPr>
              <a:t>https://tinyurl.com/RCPUSV</a:t>
            </a:r>
            <a:r>
              <a:rPr lang="sk-SK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25395A9-8A3A-133F-2BA8-9AEE8C6A5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456" y="168366"/>
            <a:ext cx="4626583" cy="46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0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8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Obrázok, na ktorom je snímka obrazovky, ružová, text, dizajn&#10;&#10;Automaticky generovaný popis">
            <a:extLst>
              <a:ext uri="{FF2B5EF4-FFF2-40B4-BE49-F238E27FC236}">
                <a16:creationId xmlns:a16="http://schemas.microsoft.com/office/drawing/2014/main" id="{B06447B7-0283-C7EE-D708-C2DE69D27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38E34CB9-9C4E-B052-0EEE-5410CDC2304C}"/>
              </a:ext>
            </a:extLst>
          </p:cNvPr>
          <p:cNvSpPr txBox="1"/>
          <p:nvPr/>
        </p:nvSpPr>
        <p:spPr>
          <a:xfrm>
            <a:off x="1149494" y="1047657"/>
            <a:ext cx="1020430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Všeobecné veľké jazykové modely:</a:t>
            </a:r>
          </a:p>
          <a:p>
            <a:endParaRPr lang="sk-SK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3600" b="1" u="sng" dirty="0">
                <a:solidFill>
                  <a:srgbClr val="0000FF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hlinkClick r:id="rId3"/>
              </a:rPr>
              <a:t>www.chatgpt.com</a:t>
            </a:r>
            <a:endParaRPr lang="sk-SK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3600" b="1" u="sng" dirty="0">
                <a:solidFill>
                  <a:srgbClr val="0000FF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hlinkClick r:id="rId4"/>
              </a:rPr>
              <a:t>www.bing.com</a:t>
            </a:r>
            <a:r>
              <a:rPr lang="sk-SK" sz="3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sk-SK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3600" b="1" u="sng" dirty="0">
                <a:solidFill>
                  <a:srgbClr val="0000FF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hlinkClick r:id="rId5"/>
              </a:rPr>
              <a:t>www.poe.com</a:t>
            </a:r>
            <a:endParaRPr lang="sk-SK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3600" b="1" u="sng" dirty="0">
                <a:solidFill>
                  <a:srgbClr val="0000FF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hlinkClick r:id="rId6"/>
              </a:rPr>
              <a:t>https://bard.google.com</a:t>
            </a:r>
            <a:r>
              <a:rPr lang="sk-SK" sz="3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sk-SK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3D74E699-FF39-B2B0-08D6-33648646A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737A2CC9-1C14-4A64-09C9-7FCA62719D1D}"/>
              </a:ext>
            </a:extLst>
          </p:cNvPr>
          <p:cNvSpPr txBox="1">
            <a:spLocks/>
          </p:cNvSpPr>
          <p:nvPr/>
        </p:nvSpPr>
        <p:spPr>
          <a:xfrm>
            <a:off x="2506115" y="528568"/>
            <a:ext cx="6860909" cy="5426183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>
              <a:spcAft>
                <a:spcPts val="600"/>
              </a:spcAft>
            </a:pPr>
            <a:r>
              <a:rPr lang="sk-SK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244786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332347D-09AC-B288-1312-DDB99D5D8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D69C64-6867-6CB1-F36B-411CF3395ADF}"/>
              </a:ext>
            </a:extLst>
          </p:cNvPr>
          <p:cNvSpPr txBox="1">
            <a:spLocks/>
          </p:cNvSpPr>
          <p:nvPr/>
        </p:nvSpPr>
        <p:spPr>
          <a:xfrm>
            <a:off x="755374" y="640080"/>
            <a:ext cx="3424740" cy="3224349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>
              <a:spcAft>
                <a:spcPts val="600"/>
              </a:spcAft>
            </a:pPr>
            <a:r>
              <a:rPr lang="sk-SK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Ďakujem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2249897F-142D-9DDE-7EF1-1865AD28F581}"/>
              </a:ext>
            </a:extLst>
          </p:cNvPr>
          <p:cNvSpPr txBox="1">
            <a:spLocks/>
          </p:cNvSpPr>
          <p:nvPr/>
        </p:nvSpPr>
        <p:spPr>
          <a:xfrm>
            <a:off x="5159602" y="1271237"/>
            <a:ext cx="7129346" cy="2968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algn="l"/>
            <a:endParaRPr lang="sk-SK" sz="3600" b="1" dirty="0">
              <a:solidFill>
                <a:srgbClr val="4254A4"/>
              </a:solidFill>
              <a:latin typeface="Bahnschrift" panose="020B0502040204020203" pitchFamily="34" charset="0"/>
            </a:endParaRPr>
          </a:p>
          <a:p>
            <a:pPr marL="173038" algn="l"/>
            <a:r>
              <a:rPr lang="sk-SK" sz="4400" dirty="0">
                <a:solidFill>
                  <a:srgbClr val="4254A4"/>
                </a:solidFill>
                <a:latin typeface="Bahnschrift" panose="020B0502040204020203" pitchFamily="34" charset="0"/>
              </a:rPr>
              <a:t>www.lubicanoscakova.sk</a:t>
            </a:r>
            <a:endParaRPr lang="en-US" sz="4400" dirty="0">
              <a:solidFill>
                <a:srgbClr val="4254A4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5354CBC2-62D3-BEF1-352C-8C01CE90F357}"/>
              </a:ext>
            </a:extLst>
          </p:cNvPr>
          <p:cNvSpPr txBox="1"/>
          <p:nvPr/>
        </p:nvSpPr>
        <p:spPr>
          <a:xfrm>
            <a:off x="4896524" y="2943250"/>
            <a:ext cx="7558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www.indicia.sk/aktualne-skolenia/rcpu</a:t>
            </a:r>
          </a:p>
        </p:txBody>
      </p:sp>
    </p:spTree>
    <p:extLst>
      <p:ext uri="{BB962C8B-B14F-4D97-AF65-F5344CB8AC3E}">
        <p14:creationId xmlns:p14="http://schemas.microsoft.com/office/powerpoint/2010/main" val="286952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8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Obrázok, na ktorom je snímka obrazovky, ružová, text, dizajn&#10;&#10;Automaticky generovaný popis">
            <a:extLst>
              <a:ext uri="{FF2B5EF4-FFF2-40B4-BE49-F238E27FC236}">
                <a16:creationId xmlns:a16="http://schemas.microsoft.com/office/drawing/2014/main" id="{B06447B7-0283-C7EE-D708-C2DE69D27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38E34CB9-9C4E-B052-0EEE-5410CDC2304C}"/>
              </a:ext>
            </a:extLst>
          </p:cNvPr>
          <p:cNvSpPr txBox="1"/>
          <p:nvPr/>
        </p:nvSpPr>
        <p:spPr>
          <a:xfrm>
            <a:off x="1149494" y="1047657"/>
            <a:ext cx="10204306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Nástroje na tvorbu obrázkov:</a:t>
            </a:r>
          </a:p>
          <a:p>
            <a:r>
              <a:rPr lang="sk-SK" sz="18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4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www.midjourney.com</a:t>
            </a:r>
            <a:endParaRPr lang="sk-SK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4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www.bing.com/create</a:t>
            </a:r>
            <a:r>
              <a:rPr lang="sk-SK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sk-SK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4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www.leonardo.ai</a:t>
            </a:r>
            <a:r>
              <a:rPr lang="sk-SK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sk-SK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4000" b="1" dirty="0" err="1">
                <a:solidFill>
                  <a:srgbClr val="42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ChatGPT</a:t>
            </a:r>
            <a:r>
              <a:rPr lang="sk-SK" sz="4000" b="1" dirty="0">
                <a:solidFill>
                  <a:srgbClr val="42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 Plus - </a:t>
            </a:r>
            <a:r>
              <a:rPr lang="sk-SK" sz="4000" b="1" dirty="0" err="1">
                <a:solidFill>
                  <a:srgbClr val="42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Dall</a:t>
            </a:r>
            <a:r>
              <a:rPr lang="sk-SK" sz="4000" b="1" dirty="0">
                <a:solidFill>
                  <a:srgbClr val="42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-E 3</a:t>
            </a:r>
            <a:endParaRPr lang="sk-SK" sz="4000" b="1" dirty="0">
              <a:solidFill>
                <a:srgbClr val="4254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k-SK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5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8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Obrázok, na ktorom je snímka obrazovky, ružová, text, dizajn&#10;&#10;Automaticky generovaný popis">
            <a:extLst>
              <a:ext uri="{FF2B5EF4-FFF2-40B4-BE49-F238E27FC236}">
                <a16:creationId xmlns:a16="http://schemas.microsoft.com/office/drawing/2014/main" id="{B06447B7-0283-C7EE-D708-C2DE69D27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02BE5E19-D476-6D16-EC9C-5BB482EB28E5}"/>
              </a:ext>
            </a:extLst>
          </p:cNvPr>
          <p:cNvSpPr txBox="1"/>
          <p:nvPr/>
        </p:nvSpPr>
        <p:spPr>
          <a:xfrm>
            <a:off x="1292087" y="1248986"/>
            <a:ext cx="1043316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Prepis hovoreného slova do textu: </a:t>
            </a:r>
            <a:endParaRPr lang="sk-SK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https://www.app.noota.io/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https://openai.com/research/whisper</a:t>
            </a:r>
            <a:r>
              <a:rPr lang="sk-SK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https://www.happyscribe.com</a:t>
            </a:r>
            <a:r>
              <a:rPr lang="sk-SK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Tahoma" panose="020B0604030504040204" pitchFamily="34" charset="0"/>
              </a:rPr>
              <a:t>Samostatná funkcia v Microsoft Word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Tahoma" panose="020B0604030504040204" pitchFamily="34" charset="0"/>
              </a:rPr>
              <a:t>: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47F74AC-E71B-E5D7-55F4-BE3C6DB85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7804" y="3535833"/>
            <a:ext cx="8565995" cy="14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2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8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Obrázok, na ktorom je snímka obrazovky, ružová, text, dizajn&#10;&#10;Automaticky generovaný popis">
            <a:extLst>
              <a:ext uri="{FF2B5EF4-FFF2-40B4-BE49-F238E27FC236}">
                <a16:creationId xmlns:a16="http://schemas.microsoft.com/office/drawing/2014/main" id="{B06447B7-0283-C7EE-D708-C2DE69D27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38E34CB9-9C4E-B052-0EEE-5410CDC2304C}"/>
              </a:ext>
            </a:extLst>
          </p:cNvPr>
          <p:cNvSpPr txBox="1"/>
          <p:nvPr/>
        </p:nvSpPr>
        <p:spPr>
          <a:xfrm>
            <a:off x="917713" y="773511"/>
            <a:ext cx="102043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Špecializované </a:t>
            </a:r>
            <a:r>
              <a:rPr lang="sk-SK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četovacie</a:t>
            </a:r>
            <a: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 modely:</a:t>
            </a:r>
            <a:endParaRPr lang="sk-SK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www.pi.ai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www.character.ai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Nástroje na tvorbu obrázkov:</a:t>
            </a:r>
            <a:endParaRPr lang="sk-SK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www.midjourney.com</a:t>
            </a:r>
            <a:endParaRPr lang="sk-SK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www.bing.com/create</a:t>
            </a:r>
            <a:r>
              <a:rPr lang="sk-SK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sk-SK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www.leonardo.ai</a:t>
            </a:r>
            <a:r>
              <a:rPr lang="sk-SK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r>
              <a:rPr lang="sk-SK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                    </a:t>
            </a:r>
            <a:r>
              <a:rPr lang="sk-SK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ChatGPT</a:t>
            </a:r>
            <a:r>
              <a:rPr lang="sk-SK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 Plus - </a:t>
            </a:r>
            <a:r>
              <a:rPr lang="sk-SK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Dall</a:t>
            </a:r>
            <a:r>
              <a:rPr lang="sk-SK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-E 3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k-SK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5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8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Obrázok, na ktorom je snímka obrazovky, ružová, text, dizajn&#10;&#10;Automaticky generovaný popis">
            <a:extLst>
              <a:ext uri="{FF2B5EF4-FFF2-40B4-BE49-F238E27FC236}">
                <a16:creationId xmlns:a16="http://schemas.microsoft.com/office/drawing/2014/main" id="{B06447B7-0283-C7EE-D708-C2DE69D27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38E34CB9-9C4E-B052-0EEE-5410CDC2304C}"/>
              </a:ext>
            </a:extLst>
          </p:cNvPr>
          <p:cNvSpPr txBox="1"/>
          <p:nvPr/>
        </p:nvSpPr>
        <p:spPr>
          <a:xfrm>
            <a:off x="993845" y="1005058"/>
            <a:ext cx="1069741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Tvorba videa z textu:</a:t>
            </a:r>
            <a:endParaRPr lang="sk-SK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https://ai.invideo.io</a:t>
            </a:r>
            <a:endParaRPr lang="sk-SK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Rešeršovanie so zdrojmi a z odborných článkov:</a:t>
            </a:r>
            <a:endParaRPr lang="sk-SK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https://www.perplexity.ai/</a:t>
            </a:r>
            <a:r>
              <a:rPr lang="sk-SK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https://elicit.com/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https://consensus.app/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k-SK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0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snímka obrazovky, ružová, text, dizajn&#10;&#10;Automaticky generovaný popis">
            <a:extLst>
              <a:ext uri="{FF2B5EF4-FFF2-40B4-BE49-F238E27FC236}">
                <a16:creationId xmlns:a16="http://schemas.microsoft.com/office/drawing/2014/main" id="{A332347D-09AC-B288-1312-DDB99D5D8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0FED58BD-98DD-B179-9130-E1A39ECD559D}"/>
              </a:ext>
            </a:extLst>
          </p:cNvPr>
          <p:cNvSpPr txBox="1"/>
          <p:nvPr/>
        </p:nvSpPr>
        <p:spPr>
          <a:xfrm>
            <a:off x="1225825" y="878221"/>
            <a:ext cx="97403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Generovanie zvukovej stopy na základe textu: </a:t>
            </a:r>
            <a:endParaRPr lang="sk-SK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https://elevenlabs.io/</a:t>
            </a:r>
            <a:r>
              <a:rPr lang="sk-SK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Hovoriaci avatar:</a:t>
            </a:r>
            <a:endParaRPr lang="sk-SK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www.d-id.com</a:t>
            </a:r>
            <a:r>
              <a:rPr lang="sk-SK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Komunikácia s PDF dokumentom: 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PDF: </a:t>
            </a:r>
            <a:r>
              <a:rPr lang="sk-SK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https://www.chatpdf.com/</a:t>
            </a:r>
            <a:r>
              <a:rPr lang="sk-SK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Rôzne formáty: </a:t>
            </a:r>
            <a:r>
              <a:rPr lang="sk-SK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https://chatdoc.com</a:t>
            </a:r>
            <a:r>
              <a:rPr lang="sk-SK" sz="1800" u="sng" dirty="0">
                <a:solidFill>
                  <a:srgbClr val="0563C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sk-SK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6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snímka obrazovky, ružová, text, dizajn&#10;&#10;Automaticky generovaný popis">
            <a:extLst>
              <a:ext uri="{FF2B5EF4-FFF2-40B4-BE49-F238E27FC236}">
                <a16:creationId xmlns:a16="http://schemas.microsoft.com/office/drawing/2014/main" id="{A332347D-09AC-B288-1312-DDB99D5D8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0FED58BD-98DD-B179-9130-E1A39ECD559D}"/>
              </a:ext>
            </a:extLst>
          </p:cNvPr>
          <p:cNvSpPr txBox="1"/>
          <p:nvPr/>
        </p:nvSpPr>
        <p:spPr>
          <a:xfrm>
            <a:off x="838201" y="619804"/>
            <a:ext cx="1062837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Autori, ktorí priebežne publikujú k vývoju v oblasti AI</a:t>
            </a:r>
          </a:p>
          <a:p>
            <a:endParaRPr lang="sk-SK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Philippa</a:t>
            </a:r>
            <a:r>
              <a:rPr lang="sk-SK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sk-SK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Hardman:</a:t>
            </a:r>
            <a:r>
              <a:rPr lang="sk-SK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sk-SK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://substack.com/@learningfuturesdigest</a:t>
            </a:r>
            <a:r>
              <a:rPr lang="sk-SK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Ethan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sk-SK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Mollick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sk-SK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https://www.oneusefulthing.org</a:t>
            </a:r>
            <a:r>
              <a:rPr lang="sk-SK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Ethan</a:t>
            </a:r>
            <a:r>
              <a:rPr lang="sk-SK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sk-SK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Mollick</a:t>
            </a:r>
            <a:r>
              <a:rPr lang="sk-SK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 otázky a odpovede: </a:t>
            </a:r>
            <a:r>
              <a:rPr lang="sk-SK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https://www.oneusefulthing.org/p/what-people-ask-me-most-also-some</a:t>
            </a:r>
            <a:r>
              <a:rPr lang="sk-SK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Petra Nečasová: </a:t>
            </a:r>
            <a:r>
              <a:rPr lang="sk-SK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www.aidetem.cz</a:t>
            </a:r>
            <a:r>
              <a:rPr lang="sk-SK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</a:p>
          <a:p>
            <a:r>
              <a:rPr lang="sk-SK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</a:rPr>
              <a:t>Kanárci</a:t>
            </a:r>
            <a:r>
              <a:rPr lang="sk-SK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</a:rPr>
              <a:t> v </a:t>
            </a:r>
            <a:r>
              <a:rPr lang="sk-SK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</a:rPr>
              <a:t>síti</a:t>
            </a:r>
            <a:r>
              <a:rPr lang="sk-SK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sk-SK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7"/>
              </a:rPr>
              <a:t>https://ceskepodcasty.cz/epizoda/277063</a:t>
            </a:r>
            <a:r>
              <a:rPr lang="sk-SK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sk-SK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k-SK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Tomáš </a:t>
            </a:r>
            <a:r>
              <a:rPr lang="sk-SK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Kapler</a:t>
            </a:r>
            <a:r>
              <a:rPr lang="sk-SK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sk-SK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https://www.kapler.cz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r>
              <a:rPr lang="sk-SK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Leon</a:t>
            </a:r>
            <a:r>
              <a:rPr lang="sk-SK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sk-SK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Furze</a:t>
            </a:r>
            <a:r>
              <a:rPr lang="sk-SK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sk-SK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https://leonfurze.com/2023/01/23/practical-  </a:t>
            </a:r>
            <a:r>
              <a:rPr lang="sk-SK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strategies</a:t>
            </a:r>
            <a:r>
              <a:rPr lang="sk-SK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sk-SK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sk-SK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sk-SK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chatgpt</a:t>
            </a:r>
            <a:r>
              <a:rPr lang="sk-SK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-in-</a:t>
            </a:r>
            <a:r>
              <a:rPr lang="sk-SK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</a:t>
            </a:r>
            <a:r>
              <a:rPr lang="sk-SK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0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332347D-09AC-B288-1312-DDB99D5D8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>
          <a:xfrm>
            <a:off x="897834" y="635339"/>
            <a:ext cx="10628376" cy="544000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FA1E780-7C9A-5702-1833-8E209B2016C8}"/>
              </a:ext>
            </a:extLst>
          </p:cNvPr>
          <p:cNvSpPr txBox="1"/>
          <p:nvPr/>
        </p:nvSpPr>
        <p:spPr>
          <a:xfrm>
            <a:off x="4084178" y="4813543"/>
            <a:ext cx="8102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https://slidesgpt.com/l/XeSs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DB37FD5-5407-9F7F-7CF7-6A6083E8F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52" y="938344"/>
            <a:ext cx="10021213" cy="36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0363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502</Words>
  <Application>Microsoft Office PowerPoint</Application>
  <PresentationFormat>Širokouhlá</PresentationFormat>
  <Paragraphs>83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32" baseType="lpstr">
      <vt:lpstr>Arial</vt:lpstr>
      <vt:lpstr>Bahnschrift</vt:lpstr>
      <vt:lpstr>Calibri</vt:lpstr>
      <vt:lpstr>Calibri Light</vt:lpstr>
      <vt:lpstr>Montserrat</vt:lpstr>
      <vt:lpstr>Open Sans</vt:lpstr>
      <vt:lpstr>Symbol</vt:lpstr>
      <vt:lpstr>Tahoma</vt:lpstr>
      <vt:lpstr>Trebuchet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Oľga Cibulková</dc:creator>
  <cp:lastModifiedBy>Ľubica Noščáková</cp:lastModifiedBy>
  <cp:revision>6</cp:revision>
  <dcterms:created xsi:type="dcterms:W3CDTF">2023-02-15T14:05:57Z</dcterms:created>
  <dcterms:modified xsi:type="dcterms:W3CDTF">2023-11-14T08:57:01Z</dcterms:modified>
</cp:coreProperties>
</file>